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J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88"/>
    <p:restoredTop sz="94710"/>
  </p:normalViewPr>
  <p:slideViewPr>
    <p:cSldViewPr snapToGrid="0">
      <p:cViewPr>
        <p:scale>
          <a:sx n="160" d="100"/>
          <a:sy n="160" d="100"/>
        </p:scale>
        <p:origin x="-8" y="-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2">
  <dgm:title val=""/>
  <dgm:desc val=""/>
  <dgm:catLst>
    <dgm:cat type="accent4" pri="112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lnNode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572F8E-70BA-4CDC-B78A-BDE47294EE9B}" type="doc">
      <dgm:prSet loTypeId="urn:microsoft.com/office/officeart/2005/8/layout/default" loCatId="list" qsTypeId="urn:microsoft.com/office/officeart/2005/8/quickstyle/simple2" qsCatId="simple" csTypeId="urn:microsoft.com/office/officeart/2005/8/colors/accent4_2" csCatId="accent4"/>
      <dgm:spPr/>
      <dgm:t>
        <a:bodyPr/>
        <a:lstStyle/>
        <a:p>
          <a:endParaRPr lang="en-US"/>
        </a:p>
      </dgm:t>
    </dgm:pt>
    <dgm:pt modelId="{B1E9D10B-A28A-40C7-84A6-B0B4E23445D3}">
      <dgm:prSet/>
      <dgm:spPr/>
      <dgm:t>
        <a:bodyPr/>
        <a:lstStyle/>
        <a:p>
          <a:r>
            <a:rPr lang="en-US"/>
            <a:t>Functional Requirements:</a:t>
          </a:r>
        </a:p>
      </dgm:t>
    </dgm:pt>
    <dgm:pt modelId="{A34151A7-EFDB-4FDA-9620-556CEB2BF7A6}" type="parTrans" cxnId="{4E52382B-AC4E-46A3-8F68-59CBA0152FD0}">
      <dgm:prSet/>
      <dgm:spPr/>
      <dgm:t>
        <a:bodyPr/>
        <a:lstStyle/>
        <a:p>
          <a:endParaRPr lang="en-US"/>
        </a:p>
      </dgm:t>
    </dgm:pt>
    <dgm:pt modelId="{231F3BD2-1377-4B94-B0C2-A20E4FE0B09F}" type="sibTrans" cxnId="{4E52382B-AC4E-46A3-8F68-59CBA0152FD0}">
      <dgm:prSet/>
      <dgm:spPr/>
      <dgm:t>
        <a:bodyPr/>
        <a:lstStyle/>
        <a:p>
          <a:endParaRPr lang="en-US"/>
        </a:p>
      </dgm:t>
    </dgm:pt>
    <dgm:pt modelId="{875AD9F4-EFDF-45AD-8C8D-D8ACB966AE43}">
      <dgm:prSet/>
      <dgm:spPr/>
      <dgm:t>
        <a:bodyPr/>
        <a:lstStyle/>
        <a:p>
          <a:r>
            <a:rPr lang="en-US"/>
            <a:t>1. User Authentication</a:t>
          </a:r>
        </a:p>
      </dgm:t>
    </dgm:pt>
    <dgm:pt modelId="{57040E7B-3382-49AC-ACB3-8F80FAF85B7C}" type="parTrans" cxnId="{F30C2CA9-F9FC-46FD-98ED-D38D3066A3AA}">
      <dgm:prSet/>
      <dgm:spPr/>
      <dgm:t>
        <a:bodyPr/>
        <a:lstStyle/>
        <a:p>
          <a:endParaRPr lang="en-US"/>
        </a:p>
      </dgm:t>
    </dgm:pt>
    <dgm:pt modelId="{88D547F0-C1B2-42EC-B73E-5DA74AF246F3}" type="sibTrans" cxnId="{F30C2CA9-F9FC-46FD-98ED-D38D3066A3AA}">
      <dgm:prSet/>
      <dgm:spPr/>
      <dgm:t>
        <a:bodyPr/>
        <a:lstStyle/>
        <a:p>
          <a:endParaRPr lang="en-US"/>
        </a:p>
      </dgm:t>
    </dgm:pt>
    <dgm:pt modelId="{E4664389-3659-4D7B-B294-D7316F239E41}">
      <dgm:prSet/>
      <dgm:spPr/>
      <dgm:t>
        <a:bodyPr/>
        <a:lstStyle/>
        <a:p>
          <a:r>
            <a:rPr lang="en-US"/>
            <a:t>2. Parking Spot Reservation</a:t>
          </a:r>
        </a:p>
      </dgm:t>
    </dgm:pt>
    <dgm:pt modelId="{627A1362-7D84-46C9-83AA-6AED208BD5BC}" type="parTrans" cxnId="{932A5804-263F-489B-B21B-99044E216489}">
      <dgm:prSet/>
      <dgm:spPr/>
      <dgm:t>
        <a:bodyPr/>
        <a:lstStyle/>
        <a:p>
          <a:endParaRPr lang="en-US"/>
        </a:p>
      </dgm:t>
    </dgm:pt>
    <dgm:pt modelId="{EB3EFEE3-7586-4010-B061-9BDFD153CB53}" type="sibTrans" cxnId="{932A5804-263F-489B-B21B-99044E216489}">
      <dgm:prSet/>
      <dgm:spPr/>
      <dgm:t>
        <a:bodyPr/>
        <a:lstStyle/>
        <a:p>
          <a:endParaRPr lang="en-US"/>
        </a:p>
      </dgm:t>
    </dgm:pt>
    <dgm:pt modelId="{F2E38D42-8C4F-48A4-9864-107B42F5F055}">
      <dgm:prSet/>
      <dgm:spPr/>
      <dgm:t>
        <a:bodyPr/>
        <a:lstStyle/>
        <a:p>
          <a:r>
            <a:rPr lang="en-US"/>
            <a:t>3. Subscription Service</a:t>
          </a:r>
        </a:p>
      </dgm:t>
    </dgm:pt>
    <dgm:pt modelId="{F3C4388D-0521-4022-801B-E6BBC9D574BB}" type="parTrans" cxnId="{0E4BA3B7-CF93-4E95-B548-9109382530B7}">
      <dgm:prSet/>
      <dgm:spPr/>
      <dgm:t>
        <a:bodyPr/>
        <a:lstStyle/>
        <a:p>
          <a:endParaRPr lang="en-US"/>
        </a:p>
      </dgm:t>
    </dgm:pt>
    <dgm:pt modelId="{AEFBBAFA-57B7-416F-963A-4C4D149C1D91}" type="sibTrans" cxnId="{0E4BA3B7-CF93-4E95-B548-9109382530B7}">
      <dgm:prSet/>
      <dgm:spPr/>
      <dgm:t>
        <a:bodyPr/>
        <a:lstStyle/>
        <a:p>
          <a:endParaRPr lang="en-US"/>
        </a:p>
      </dgm:t>
    </dgm:pt>
    <dgm:pt modelId="{200ABF24-83FF-4C30-97B7-DD39B975A053}">
      <dgm:prSet/>
      <dgm:spPr/>
      <dgm:t>
        <a:bodyPr/>
        <a:lstStyle/>
        <a:p>
          <a:r>
            <a:rPr lang="en-US"/>
            <a:t>4. Navigation Integration</a:t>
          </a:r>
        </a:p>
      </dgm:t>
    </dgm:pt>
    <dgm:pt modelId="{3AC03C33-779C-4699-8E3B-03164EABFFD6}" type="parTrans" cxnId="{9017DF18-0D6E-4C43-AD8F-D8BAEF282EDA}">
      <dgm:prSet/>
      <dgm:spPr/>
      <dgm:t>
        <a:bodyPr/>
        <a:lstStyle/>
        <a:p>
          <a:endParaRPr lang="en-US"/>
        </a:p>
      </dgm:t>
    </dgm:pt>
    <dgm:pt modelId="{948A6600-2578-488F-A3F0-7689356FB3F9}" type="sibTrans" cxnId="{9017DF18-0D6E-4C43-AD8F-D8BAEF282EDA}">
      <dgm:prSet/>
      <dgm:spPr/>
      <dgm:t>
        <a:bodyPr/>
        <a:lstStyle/>
        <a:p>
          <a:endParaRPr lang="en-US"/>
        </a:p>
      </dgm:t>
    </dgm:pt>
    <dgm:pt modelId="{68FB3394-E6A1-47ED-BEC2-767F7DDDF5FB}">
      <dgm:prSet/>
      <dgm:spPr/>
      <dgm:t>
        <a:bodyPr/>
        <a:lstStyle/>
        <a:p>
          <a:r>
            <a:rPr lang="en-US"/>
            <a:t>5. EV Charging Spot Feature</a:t>
          </a:r>
        </a:p>
      </dgm:t>
    </dgm:pt>
    <dgm:pt modelId="{1EB08B8B-15C0-40B6-ACB1-DFB5AE995817}" type="parTrans" cxnId="{F5AEF0E1-EFC2-47FE-88F5-2BB3478A74FE}">
      <dgm:prSet/>
      <dgm:spPr/>
      <dgm:t>
        <a:bodyPr/>
        <a:lstStyle/>
        <a:p>
          <a:endParaRPr lang="en-US"/>
        </a:p>
      </dgm:t>
    </dgm:pt>
    <dgm:pt modelId="{7D0EE690-BDBB-4446-BE55-D6C5572E0E28}" type="sibTrans" cxnId="{F5AEF0E1-EFC2-47FE-88F5-2BB3478A74FE}">
      <dgm:prSet/>
      <dgm:spPr/>
      <dgm:t>
        <a:bodyPr/>
        <a:lstStyle/>
        <a:p>
          <a:endParaRPr lang="en-US"/>
        </a:p>
      </dgm:t>
    </dgm:pt>
    <dgm:pt modelId="{22C1084B-1A8D-4F39-9C85-69367111155D}">
      <dgm:prSet/>
      <dgm:spPr/>
      <dgm:t>
        <a:bodyPr/>
        <a:lstStyle/>
        <a:p>
          <a:r>
            <a:rPr lang="en-US"/>
            <a:t>6. Profile Management</a:t>
          </a:r>
        </a:p>
      </dgm:t>
    </dgm:pt>
    <dgm:pt modelId="{174F4F0C-272F-4A64-B739-6DB08022A212}" type="parTrans" cxnId="{5511BE90-279A-4770-8A8C-08FD5F16ECD7}">
      <dgm:prSet/>
      <dgm:spPr/>
      <dgm:t>
        <a:bodyPr/>
        <a:lstStyle/>
        <a:p>
          <a:endParaRPr lang="en-US"/>
        </a:p>
      </dgm:t>
    </dgm:pt>
    <dgm:pt modelId="{9E557190-8B0B-46D6-92F5-BDB1EAEB866C}" type="sibTrans" cxnId="{5511BE90-279A-4770-8A8C-08FD5F16ECD7}">
      <dgm:prSet/>
      <dgm:spPr/>
      <dgm:t>
        <a:bodyPr/>
        <a:lstStyle/>
        <a:p>
          <a:endParaRPr lang="en-US"/>
        </a:p>
      </dgm:t>
    </dgm:pt>
    <dgm:pt modelId="{F0425EA4-E5EA-4C06-8449-6128DD229721}">
      <dgm:prSet/>
      <dgm:spPr/>
      <dgm:t>
        <a:bodyPr/>
        <a:lstStyle/>
        <a:p>
          <a:r>
            <a:rPr lang="en-US"/>
            <a:t>7. Admin Management</a:t>
          </a:r>
        </a:p>
      </dgm:t>
    </dgm:pt>
    <dgm:pt modelId="{72544BF8-D642-4EF8-B3AC-0604D7F947E0}" type="parTrans" cxnId="{962A7E2B-ED3E-4883-8373-36FD132B3F52}">
      <dgm:prSet/>
      <dgm:spPr/>
      <dgm:t>
        <a:bodyPr/>
        <a:lstStyle/>
        <a:p>
          <a:endParaRPr lang="en-US"/>
        </a:p>
      </dgm:t>
    </dgm:pt>
    <dgm:pt modelId="{FBF29CBB-3C44-4940-92F5-9BD1F9EA0D26}" type="sibTrans" cxnId="{962A7E2B-ED3E-4883-8373-36FD132B3F52}">
      <dgm:prSet/>
      <dgm:spPr/>
      <dgm:t>
        <a:bodyPr/>
        <a:lstStyle/>
        <a:p>
          <a:endParaRPr lang="en-US"/>
        </a:p>
      </dgm:t>
    </dgm:pt>
    <dgm:pt modelId="{4F7AC003-3235-4817-A12E-0C65AD9DA6BC}">
      <dgm:prSet/>
      <dgm:spPr/>
      <dgm:t>
        <a:bodyPr/>
        <a:lstStyle/>
        <a:p>
          <a:r>
            <a:rPr lang="en-US"/>
            <a:t>Non-Functional Requirements:</a:t>
          </a:r>
        </a:p>
      </dgm:t>
    </dgm:pt>
    <dgm:pt modelId="{B343D3C8-27D8-4F72-840E-DF4F70A46AC2}" type="parTrans" cxnId="{81CF7532-C646-4B76-9FC2-C0686C4750DF}">
      <dgm:prSet/>
      <dgm:spPr/>
      <dgm:t>
        <a:bodyPr/>
        <a:lstStyle/>
        <a:p>
          <a:endParaRPr lang="en-US"/>
        </a:p>
      </dgm:t>
    </dgm:pt>
    <dgm:pt modelId="{6524B7C8-BFA8-4F1D-AF92-A1140C726BCF}" type="sibTrans" cxnId="{81CF7532-C646-4B76-9FC2-C0686C4750DF}">
      <dgm:prSet/>
      <dgm:spPr/>
      <dgm:t>
        <a:bodyPr/>
        <a:lstStyle/>
        <a:p>
          <a:endParaRPr lang="en-US"/>
        </a:p>
      </dgm:t>
    </dgm:pt>
    <dgm:pt modelId="{09BEBD88-4175-4329-B132-0F9A8E2525ED}">
      <dgm:prSet/>
      <dgm:spPr/>
      <dgm:t>
        <a:bodyPr/>
        <a:lstStyle/>
        <a:p>
          <a:r>
            <a:rPr lang="en-US"/>
            <a:t>1. Performance</a:t>
          </a:r>
        </a:p>
      </dgm:t>
    </dgm:pt>
    <dgm:pt modelId="{2E595D50-A073-4EF4-A689-0586F2D95755}" type="parTrans" cxnId="{7300EC8A-F8DB-43CE-9DA8-E7E874372518}">
      <dgm:prSet/>
      <dgm:spPr/>
      <dgm:t>
        <a:bodyPr/>
        <a:lstStyle/>
        <a:p>
          <a:endParaRPr lang="en-US"/>
        </a:p>
      </dgm:t>
    </dgm:pt>
    <dgm:pt modelId="{987BCFC8-6F9F-4216-A674-626BC492B9AC}" type="sibTrans" cxnId="{7300EC8A-F8DB-43CE-9DA8-E7E874372518}">
      <dgm:prSet/>
      <dgm:spPr/>
      <dgm:t>
        <a:bodyPr/>
        <a:lstStyle/>
        <a:p>
          <a:endParaRPr lang="en-US"/>
        </a:p>
      </dgm:t>
    </dgm:pt>
    <dgm:pt modelId="{9D720092-D64C-4A96-93C7-9CC366D10942}">
      <dgm:prSet/>
      <dgm:spPr/>
      <dgm:t>
        <a:bodyPr/>
        <a:lstStyle/>
        <a:p>
          <a:r>
            <a:rPr lang="en-US"/>
            <a:t>2. Usability</a:t>
          </a:r>
        </a:p>
      </dgm:t>
    </dgm:pt>
    <dgm:pt modelId="{F68BFACA-9FD7-485E-90EC-424FD1F2CFAC}" type="parTrans" cxnId="{6E413EE5-EBAA-400A-90C4-33DB8BA49D59}">
      <dgm:prSet/>
      <dgm:spPr/>
      <dgm:t>
        <a:bodyPr/>
        <a:lstStyle/>
        <a:p>
          <a:endParaRPr lang="en-US"/>
        </a:p>
      </dgm:t>
    </dgm:pt>
    <dgm:pt modelId="{839EAFD8-B29C-4F66-B47C-BF2F3270F59F}" type="sibTrans" cxnId="{6E413EE5-EBAA-400A-90C4-33DB8BA49D59}">
      <dgm:prSet/>
      <dgm:spPr/>
      <dgm:t>
        <a:bodyPr/>
        <a:lstStyle/>
        <a:p>
          <a:endParaRPr lang="en-US"/>
        </a:p>
      </dgm:t>
    </dgm:pt>
    <dgm:pt modelId="{2A32FC98-F5B1-46CF-8ECE-C80C35012CEA}">
      <dgm:prSet/>
      <dgm:spPr/>
      <dgm:t>
        <a:bodyPr/>
        <a:lstStyle/>
        <a:p>
          <a:r>
            <a:rPr lang="en-US"/>
            <a:t>3. Reliability</a:t>
          </a:r>
        </a:p>
      </dgm:t>
    </dgm:pt>
    <dgm:pt modelId="{8C790594-C57F-4E0E-82EA-96E4C91C3FC2}" type="parTrans" cxnId="{3E5DEC36-1C0A-4E5F-B98E-B33C7EB2B91D}">
      <dgm:prSet/>
      <dgm:spPr/>
      <dgm:t>
        <a:bodyPr/>
        <a:lstStyle/>
        <a:p>
          <a:endParaRPr lang="en-US"/>
        </a:p>
      </dgm:t>
    </dgm:pt>
    <dgm:pt modelId="{F5666834-BFB0-4E1F-B9BE-384935739676}" type="sibTrans" cxnId="{3E5DEC36-1C0A-4E5F-B98E-B33C7EB2B91D}">
      <dgm:prSet/>
      <dgm:spPr/>
      <dgm:t>
        <a:bodyPr/>
        <a:lstStyle/>
        <a:p>
          <a:endParaRPr lang="en-US"/>
        </a:p>
      </dgm:t>
    </dgm:pt>
    <dgm:pt modelId="{CAA31A9A-B389-4345-9F1B-6076829531C4}">
      <dgm:prSet/>
      <dgm:spPr/>
      <dgm:t>
        <a:bodyPr/>
        <a:lstStyle/>
        <a:p>
          <a:r>
            <a:rPr lang="en-US"/>
            <a:t>4. Scalability</a:t>
          </a:r>
        </a:p>
      </dgm:t>
    </dgm:pt>
    <dgm:pt modelId="{0A206EF1-1768-4DA7-87D4-6FCDBD5F3A67}" type="parTrans" cxnId="{7A76435C-1AF9-4047-A605-F218E2936A4D}">
      <dgm:prSet/>
      <dgm:spPr/>
      <dgm:t>
        <a:bodyPr/>
        <a:lstStyle/>
        <a:p>
          <a:endParaRPr lang="en-US"/>
        </a:p>
      </dgm:t>
    </dgm:pt>
    <dgm:pt modelId="{32D6EB5C-2997-4527-831C-EB9C236FFFBB}" type="sibTrans" cxnId="{7A76435C-1AF9-4047-A605-F218E2936A4D}">
      <dgm:prSet/>
      <dgm:spPr/>
      <dgm:t>
        <a:bodyPr/>
        <a:lstStyle/>
        <a:p>
          <a:endParaRPr lang="en-US"/>
        </a:p>
      </dgm:t>
    </dgm:pt>
    <dgm:pt modelId="{5F3C8A97-778C-453B-AE93-461EE24E71FF}">
      <dgm:prSet/>
      <dgm:spPr/>
      <dgm:t>
        <a:bodyPr/>
        <a:lstStyle/>
        <a:p>
          <a:r>
            <a:rPr lang="en-US"/>
            <a:t>5. Security</a:t>
          </a:r>
        </a:p>
      </dgm:t>
    </dgm:pt>
    <dgm:pt modelId="{F166054A-0024-477D-A1A9-25591BE12E28}" type="parTrans" cxnId="{B2CDB67D-48CD-473A-B903-83F93E4B0B49}">
      <dgm:prSet/>
      <dgm:spPr/>
      <dgm:t>
        <a:bodyPr/>
        <a:lstStyle/>
        <a:p>
          <a:endParaRPr lang="en-US"/>
        </a:p>
      </dgm:t>
    </dgm:pt>
    <dgm:pt modelId="{B7C2103F-2C37-4F61-9CA0-A100D8926737}" type="sibTrans" cxnId="{B2CDB67D-48CD-473A-B903-83F93E4B0B49}">
      <dgm:prSet/>
      <dgm:spPr/>
      <dgm:t>
        <a:bodyPr/>
        <a:lstStyle/>
        <a:p>
          <a:endParaRPr lang="en-US"/>
        </a:p>
      </dgm:t>
    </dgm:pt>
    <dgm:pt modelId="{9F151FA4-DEDA-40CF-93AF-A0FD325AC02B}">
      <dgm:prSet/>
      <dgm:spPr/>
      <dgm:t>
        <a:bodyPr/>
        <a:lstStyle/>
        <a:p>
          <a:r>
            <a:rPr lang="en-US"/>
            <a:t>6. Compatibility</a:t>
          </a:r>
        </a:p>
      </dgm:t>
    </dgm:pt>
    <dgm:pt modelId="{D375BA7D-8E4A-4469-92B8-80DA640EA37F}" type="parTrans" cxnId="{4F72A18A-55EF-4FC9-889F-8AB3B72A929A}">
      <dgm:prSet/>
      <dgm:spPr/>
      <dgm:t>
        <a:bodyPr/>
        <a:lstStyle/>
        <a:p>
          <a:endParaRPr lang="en-US"/>
        </a:p>
      </dgm:t>
    </dgm:pt>
    <dgm:pt modelId="{C70DCDF7-9F6A-4319-8963-11A8A15D592D}" type="sibTrans" cxnId="{4F72A18A-55EF-4FC9-889F-8AB3B72A929A}">
      <dgm:prSet/>
      <dgm:spPr/>
      <dgm:t>
        <a:bodyPr/>
        <a:lstStyle/>
        <a:p>
          <a:endParaRPr lang="en-US"/>
        </a:p>
      </dgm:t>
    </dgm:pt>
    <dgm:pt modelId="{AA73FF0A-C9C4-439C-A93A-602735B714D6}">
      <dgm:prSet/>
      <dgm:spPr/>
      <dgm:t>
        <a:bodyPr/>
        <a:lstStyle/>
        <a:p>
          <a:r>
            <a:rPr lang="en-US"/>
            <a:t>7. Maintainability</a:t>
          </a:r>
        </a:p>
      </dgm:t>
    </dgm:pt>
    <dgm:pt modelId="{AD89ACCC-8BA2-40B1-B01A-8BEA04706A8C}" type="parTrans" cxnId="{F268B8C4-FBA3-4AB8-AFE6-77A72D35425A}">
      <dgm:prSet/>
      <dgm:spPr/>
      <dgm:t>
        <a:bodyPr/>
        <a:lstStyle/>
        <a:p>
          <a:endParaRPr lang="en-US"/>
        </a:p>
      </dgm:t>
    </dgm:pt>
    <dgm:pt modelId="{BAA91A18-0834-41AE-BDAC-C324A0C21F37}" type="sibTrans" cxnId="{F268B8C4-FBA3-4AB8-AFE6-77A72D35425A}">
      <dgm:prSet/>
      <dgm:spPr/>
      <dgm:t>
        <a:bodyPr/>
        <a:lstStyle/>
        <a:p>
          <a:endParaRPr lang="en-US"/>
        </a:p>
      </dgm:t>
    </dgm:pt>
    <dgm:pt modelId="{230A78AE-B49B-469E-8B12-4FDB10465378}">
      <dgm:prSet/>
      <dgm:spPr/>
      <dgm:t>
        <a:bodyPr/>
        <a:lstStyle/>
        <a:p>
          <a:r>
            <a:rPr lang="en-US"/>
            <a:t>8. Localization</a:t>
          </a:r>
        </a:p>
      </dgm:t>
    </dgm:pt>
    <dgm:pt modelId="{63A3BB8D-F67D-4035-801A-29F27EC591D0}" type="parTrans" cxnId="{EE49A901-3E9C-464A-93A1-724A09961200}">
      <dgm:prSet/>
      <dgm:spPr/>
      <dgm:t>
        <a:bodyPr/>
        <a:lstStyle/>
        <a:p>
          <a:endParaRPr lang="en-US"/>
        </a:p>
      </dgm:t>
    </dgm:pt>
    <dgm:pt modelId="{EA5BBC3D-DCBC-4B1D-B189-CDDCA5061EFE}" type="sibTrans" cxnId="{EE49A901-3E9C-464A-93A1-724A09961200}">
      <dgm:prSet/>
      <dgm:spPr/>
      <dgm:t>
        <a:bodyPr/>
        <a:lstStyle/>
        <a:p>
          <a:endParaRPr lang="en-US"/>
        </a:p>
      </dgm:t>
    </dgm:pt>
    <dgm:pt modelId="{4CC65852-7003-5346-A63F-4D3BD5FE7C88}" type="pres">
      <dgm:prSet presAssocID="{79572F8E-70BA-4CDC-B78A-BDE47294EE9B}" presName="diagram" presStyleCnt="0">
        <dgm:presLayoutVars>
          <dgm:dir/>
          <dgm:resizeHandles val="exact"/>
        </dgm:presLayoutVars>
      </dgm:prSet>
      <dgm:spPr/>
    </dgm:pt>
    <dgm:pt modelId="{E69B1D4E-1881-004B-8543-BE15DF52A5F7}" type="pres">
      <dgm:prSet presAssocID="{B1E9D10B-A28A-40C7-84A6-B0B4E23445D3}" presName="node" presStyleLbl="node1" presStyleIdx="0" presStyleCnt="17">
        <dgm:presLayoutVars>
          <dgm:bulletEnabled val="1"/>
        </dgm:presLayoutVars>
      </dgm:prSet>
      <dgm:spPr/>
    </dgm:pt>
    <dgm:pt modelId="{FDCF7DD8-8FC5-F04F-9047-DF660FBC33C3}" type="pres">
      <dgm:prSet presAssocID="{231F3BD2-1377-4B94-B0C2-A20E4FE0B09F}" presName="sibTrans" presStyleCnt="0"/>
      <dgm:spPr/>
    </dgm:pt>
    <dgm:pt modelId="{B8668784-0C28-6D4E-AE86-CED3F70972E7}" type="pres">
      <dgm:prSet presAssocID="{875AD9F4-EFDF-45AD-8C8D-D8ACB966AE43}" presName="node" presStyleLbl="node1" presStyleIdx="1" presStyleCnt="17">
        <dgm:presLayoutVars>
          <dgm:bulletEnabled val="1"/>
        </dgm:presLayoutVars>
      </dgm:prSet>
      <dgm:spPr/>
    </dgm:pt>
    <dgm:pt modelId="{7BA29874-F0C3-3D4F-8C60-0926733A32F7}" type="pres">
      <dgm:prSet presAssocID="{88D547F0-C1B2-42EC-B73E-5DA74AF246F3}" presName="sibTrans" presStyleCnt="0"/>
      <dgm:spPr/>
    </dgm:pt>
    <dgm:pt modelId="{EA9DE824-0DFD-3447-9AB8-C1963805D1BE}" type="pres">
      <dgm:prSet presAssocID="{E4664389-3659-4D7B-B294-D7316F239E41}" presName="node" presStyleLbl="node1" presStyleIdx="2" presStyleCnt="17">
        <dgm:presLayoutVars>
          <dgm:bulletEnabled val="1"/>
        </dgm:presLayoutVars>
      </dgm:prSet>
      <dgm:spPr/>
    </dgm:pt>
    <dgm:pt modelId="{6A554475-8025-2244-A783-4BF1381BB628}" type="pres">
      <dgm:prSet presAssocID="{EB3EFEE3-7586-4010-B061-9BDFD153CB53}" presName="sibTrans" presStyleCnt="0"/>
      <dgm:spPr/>
    </dgm:pt>
    <dgm:pt modelId="{2DED802B-B877-604B-AB1D-D3DC83BE2345}" type="pres">
      <dgm:prSet presAssocID="{F2E38D42-8C4F-48A4-9864-107B42F5F055}" presName="node" presStyleLbl="node1" presStyleIdx="3" presStyleCnt="17">
        <dgm:presLayoutVars>
          <dgm:bulletEnabled val="1"/>
        </dgm:presLayoutVars>
      </dgm:prSet>
      <dgm:spPr/>
    </dgm:pt>
    <dgm:pt modelId="{76CDDBB0-F730-5440-A1C5-10705B995E6A}" type="pres">
      <dgm:prSet presAssocID="{AEFBBAFA-57B7-416F-963A-4C4D149C1D91}" presName="sibTrans" presStyleCnt="0"/>
      <dgm:spPr/>
    </dgm:pt>
    <dgm:pt modelId="{C1A2C365-CC17-9D41-AA0E-9A1C484B0363}" type="pres">
      <dgm:prSet presAssocID="{200ABF24-83FF-4C30-97B7-DD39B975A053}" presName="node" presStyleLbl="node1" presStyleIdx="4" presStyleCnt="17">
        <dgm:presLayoutVars>
          <dgm:bulletEnabled val="1"/>
        </dgm:presLayoutVars>
      </dgm:prSet>
      <dgm:spPr/>
    </dgm:pt>
    <dgm:pt modelId="{E018E3CD-09EC-1543-85FF-E50B6B5A17E2}" type="pres">
      <dgm:prSet presAssocID="{948A6600-2578-488F-A3F0-7689356FB3F9}" presName="sibTrans" presStyleCnt="0"/>
      <dgm:spPr/>
    </dgm:pt>
    <dgm:pt modelId="{D6CA3570-9ED4-B04E-982C-5D3FA78911DB}" type="pres">
      <dgm:prSet presAssocID="{68FB3394-E6A1-47ED-BEC2-767F7DDDF5FB}" presName="node" presStyleLbl="node1" presStyleIdx="5" presStyleCnt="17">
        <dgm:presLayoutVars>
          <dgm:bulletEnabled val="1"/>
        </dgm:presLayoutVars>
      </dgm:prSet>
      <dgm:spPr/>
    </dgm:pt>
    <dgm:pt modelId="{AFD219B2-90B6-1945-99A0-EFC6B5C6C412}" type="pres">
      <dgm:prSet presAssocID="{7D0EE690-BDBB-4446-BE55-D6C5572E0E28}" presName="sibTrans" presStyleCnt="0"/>
      <dgm:spPr/>
    </dgm:pt>
    <dgm:pt modelId="{259C50D3-7E40-C844-940A-CB98B462E385}" type="pres">
      <dgm:prSet presAssocID="{22C1084B-1A8D-4F39-9C85-69367111155D}" presName="node" presStyleLbl="node1" presStyleIdx="6" presStyleCnt="17">
        <dgm:presLayoutVars>
          <dgm:bulletEnabled val="1"/>
        </dgm:presLayoutVars>
      </dgm:prSet>
      <dgm:spPr/>
    </dgm:pt>
    <dgm:pt modelId="{2C88908C-0BAD-054B-9F91-C8473C7C780F}" type="pres">
      <dgm:prSet presAssocID="{9E557190-8B0B-46D6-92F5-BDB1EAEB866C}" presName="sibTrans" presStyleCnt="0"/>
      <dgm:spPr/>
    </dgm:pt>
    <dgm:pt modelId="{F676939A-261E-2344-AE2B-4BEA36CF29E7}" type="pres">
      <dgm:prSet presAssocID="{F0425EA4-E5EA-4C06-8449-6128DD229721}" presName="node" presStyleLbl="node1" presStyleIdx="7" presStyleCnt="17">
        <dgm:presLayoutVars>
          <dgm:bulletEnabled val="1"/>
        </dgm:presLayoutVars>
      </dgm:prSet>
      <dgm:spPr/>
    </dgm:pt>
    <dgm:pt modelId="{1AB67F87-CED4-5748-BB4F-80E399528536}" type="pres">
      <dgm:prSet presAssocID="{FBF29CBB-3C44-4940-92F5-9BD1F9EA0D26}" presName="sibTrans" presStyleCnt="0"/>
      <dgm:spPr/>
    </dgm:pt>
    <dgm:pt modelId="{EECB283C-C079-8448-8231-767EDA25B4FD}" type="pres">
      <dgm:prSet presAssocID="{4F7AC003-3235-4817-A12E-0C65AD9DA6BC}" presName="node" presStyleLbl="node1" presStyleIdx="8" presStyleCnt="17">
        <dgm:presLayoutVars>
          <dgm:bulletEnabled val="1"/>
        </dgm:presLayoutVars>
      </dgm:prSet>
      <dgm:spPr/>
    </dgm:pt>
    <dgm:pt modelId="{BCFE5243-89E1-5948-9021-CB2D4AB653E8}" type="pres">
      <dgm:prSet presAssocID="{6524B7C8-BFA8-4F1D-AF92-A1140C726BCF}" presName="sibTrans" presStyleCnt="0"/>
      <dgm:spPr/>
    </dgm:pt>
    <dgm:pt modelId="{3A7D7B3D-6D99-7D44-B755-7182A6B18AE9}" type="pres">
      <dgm:prSet presAssocID="{09BEBD88-4175-4329-B132-0F9A8E2525ED}" presName="node" presStyleLbl="node1" presStyleIdx="9" presStyleCnt="17">
        <dgm:presLayoutVars>
          <dgm:bulletEnabled val="1"/>
        </dgm:presLayoutVars>
      </dgm:prSet>
      <dgm:spPr/>
    </dgm:pt>
    <dgm:pt modelId="{A476C797-BBAA-AA46-8A72-86C3EB97C9C4}" type="pres">
      <dgm:prSet presAssocID="{987BCFC8-6F9F-4216-A674-626BC492B9AC}" presName="sibTrans" presStyleCnt="0"/>
      <dgm:spPr/>
    </dgm:pt>
    <dgm:pt modelId="{48C35499-90C8-6449-852E-F72D831F3D79}" type="pres">
      <dgm:prSet presAssocID="{9D720092-D64C-4A96-93C7-9CC366D10942}" presName="node" presStyleLbl="node1" presStyleIdx="10" presStyleCnt="17">
        <dgm:presLayoutVars>
          <dgm:bulletEnabled val="1"/>
        </dgm:presLayoutVars>
      </dgm:prSet>
      <dgm:spPr/>
    </dgm:pt>
    <dgm:pt modelId="{BBDFF359-EDC6-CE4A-9651-3AA10AA59124}" type="pres">
      <dgm:prSet presAssocID="{839EAFD8-B29C-4F66-B47C-BF2F3270F59F}" presName="sibTrans" presStyleCnt="0"/>
      <dgm:spPr/>
    </dgm:pt>
    <dgm:pt modelId="{8AD2B366-3E93-8F4B-8A8F-E68A6CCB5385}" type="pres">
      <dgm:prSet presAssocID="{2A32FC98-F5B1-46CF-8ECE-C80C35012CEA}" presName="node" presStyleLbl="node1" presStyleIdx="11" presStyleCnt="17">
        <dgm:presLayoutVars>
          <dgm:bulletEnabled val="1"/>
        </dgm:presLayoutVars>
      </dgm:prSet>
      <dgm:spPr/>
    </dgm:pt>
    <dgm:pt modelId="{EC834691-EC08-4645-91D3-EE53EDC09A9F}" type="pres">
      <dgm:prSet presAssocID="{F5666834-BFB0-4E1F-B9BE-384935739676}" presName="sibTrans" presStyleCnt="0"/>
      <dgm:spPr/>
    </dgm:pt>
    <dgm:pt modelId="{85991F25-A189-FC40-A1C2-F639D7CF926E}" type="pres">
      <dgm:prSet presAssocID="{CAA31A9A-B389-4345-9F1B-6076829531C4}" presName="node" presStyleLbl="node1" presStyleIdx="12" presStyleCnt="17">
        <dgm:presLayoutVars>
          <dgm:bulletEnabled val="1"/>
        </dgm:presLayoutVars>
      </dgm:prSet>
      <dgm:spPr/>
    </dgm:pt>
    <dgm:pt modelId="{0491F6FE-1896-334B-9316-C42C14819DB1}" type="pres">
      <dgm:prSet presAssocID="{32D6EB5C-2997-4527-831C-EB9C236FFFBB}" presName="sibTrans" presStyleCnt="0"/>
      <dgm:spPr/>
    </dgm:pt>
    <dgm:pt modelId="{E49A38B3-F5C2-F04F-9325-F97A59ED49E6}" type="pres">
      <dgm:prSet presAssocID="{5F3C8A97-778C-453B-AE93-461EE24E71FF}" presName="node" presStyleLbl="node1" presStyleIdx="13" presStyleCnt="17">
        <dgm:presLayoutVars>
          <dgm:bulletEnabled val="1"/>
        </dgm:presLayoutVars>
      </dgm:prSet>
      <dgm:spPr/>
    </dgm:pt>
    <dgm:pt modelId="{22167E38-3DE6-5248-8907-419EC7963C41}" type="pres">
      <dgm:prSet presAssocID="{B7C2103F-2C37-4F61-9CA0-A100D8926737}" presName="sibTrans" presStyleCnt="0"/>
      <dgm:spPr/>
    </dgm:pt>
    <dgm:pt modelId="{B51D3073-BE43-C14B-94AC-38A08141EA32}" type="pres">
      <dgm:prSet presAssocID="{9F151FA4-DEDA-40CF-93AF-A0FD325AC02B}" presName="node" presStyleLbl="node1" presStyleIdx="14" presStyleCnt="17">
        <dgm:presLayoutVars>
          <dgm:bulletEnabled val="1"/>
        </dgm:presLayoutVars>
      </dgm:prSet>
      <dgm:spPr/>
    </dgm:pt>
    <dgm:pt modelId="{452CC25D-EF93-7E43-86BF-6A4E5C75226B}" type="pres">
      <dgm:prSet presAssocID="{C70DCDF7-9F6A-4319-8963-11A8A15D592D}" presName="sibTrans" presStyleCnt="0"/>
      <dgm:spPr/>
    </dgm:pt>
    <dgm:pt modelId="{A88C5521-676E-4043-A284-5DFC42C549B2}" type="pres">
      <dgm:prSet presAssocID="{AA73FF0A-C9C4-439C-A93A-602735B714D6}" presName="node" presStyleLbl="node1" presStyleIdx="15" presStyleCnt="17">
        <dgm:presLayoutVars>
          <dgm:bulletEnabled val="1"/>
        </dgm:presLayoutVars>
      </dgm:prSet>
      <dgm:spPr/>
    </dgm:pt>
    <dgm:pt modelId="{78B43A91-4885-A849-8F0C-8DC29F421B14}" type="pres">
      <dgm:prSet presAssocID="{BAA91A18-0834-41AE-BDAC-C324A0C21F37}" presName="sibTrans" presStyleCnt="0"/>
      <dgm:spPr/>
    </dgm:pt>
    <dgm:pt modelId="{C48C4140-AC42-B94A-9F96-96FBB35C0781}" type="pres">
      <dgm:prSet presAssocID="{230A78AE-B49B-469E-8B12-4FDB10465378}" presName="node" presStyleLbl="node1" presStyleIdx="16" presStyleCnt="17">
        <dgm:presLayoutVars>
          <dgm:bulletEnabled val="1"/>
        </dgm:presLayoutVars>
      </dgm:prSet>
      <dgm:spPr/>
    </dgm:pt>
  </dgm:ptLst>
  <dgm:cxnLst>
    <dgm:cxn modelId="{EE49A901-3E9C-464A-93A1-724A09961200}" srcId="{79572F8E-70BA-4CDC-B78A-BDE47294EE9B}" destId="{230A78AE-B49B-469E-8B12-4FDB10465378}" srcOrd="16" destOrd="0" parTransId="{63A3BB8D-F67D-4035-801A-29F27EC591D0}" sibTransId="{EA5BBC3D-DCBC-4B1D-B189-CDDCA5061EFE}"/>
    <dgm:cxn modelId="{932A5804-263F-489B-B21B-99044E216489}" srcId="{79572F8E-70BA-4CDC-B78A-BDE47294EE9B}" destId="{E4664389-3659-4D7B-B294-D7316F239E41}" srcOrd="2" destOrd="0" parTransId="{627A1362-7D84-46C9-83AA-6AED208BD5BC}" sibTransId="{EB3EFEE3-7586-4010-B061-9BDFD153CB53}"/>
    <dgm:cxn modelId="{7765CA05-4E05-7840-AA6E-6CD66411D2B4}" type="presOf" srcId="{CAA31A9A-B389-4345-9F1B-6076829531C4}" destId="{85991F25-A189-FC40-A1C2-F639D7CF926E}" srcOrd="0" destOrd="0" presId="urn:microsoft.com/office/officeart/2005/8/layout/default"/>
    <dgm:cxn modelId="{A71B9614-C1E6-1544-BC03-C26F77EDE995}" type="presOf" srcId="{230A78AE-B49B-469E-8B12-4FDB10465378}" destId="{C48C4140-AC42-B94A-9F96-96FBB35C0781}" srcOrd="0" destOrd="0" presId="urn:microsoft.com/office/officeart/2005/8/layout/default"/>
    <dgm:cxn modelId="{9017DF18-0D6E-4C43-AD8F-D8BAEF282EDA}" srcId="{79572F8E-70BA-4CDC-B78A-BDE47294EE9B}" destId="{200ABF24-83FF-4C30-97B7-DD39B975A053}" srcOrd="4" destOrd="0" parTransId="{3AC03C33-779C-4699-8E3B-03164EABFFD6}" sibTransId="{948A6600-2578-488F-A3F0-7689356FB3F9}"/>
    <dgm:cxn modelId="{82D14B19-5166-CB43-B07B-B8BDB25F0825}" type="presOf" srcId="{5F3C8A97-778C-453B-AE93-461EE24E71FF}" destId="{E49A38B3-F5C2-F04F-9325-F97A59ED49E6}" srcOrd="0" destOrd="0" presId="urn:microsoft.com/office/officeart/2005/8/layout/default"/>
    <dgm:cxn modelId="{C05F9C1D-F229-544D-BCDE-B178748E9C45}" type="presOf" srcId="{79572F8E-70BA-4CDC-B78A-BDE47294EE9B}" destId="{4CC65852-7003-5346-A63F-4D3BD5FE7C88}" srcOrd="0" destOrd="0" presId="urn:microsoft.com/office/officeart/2005/8/layout/default"/>
    <dgm:cxn modelId="{3FD9071F-EFB9-FA42-A9AE-E2CC2AA693DB}" type="presOf" srcId="{875AD9F4-EFDF-45AD-8C8D-D8ACB966AE43}" destId="{B8668784-0C28-6D4E-AE86-CED3F70972E7}" srcOrd="0" destOrd="0" presId="urn:microsoft.com/office/officeart/2005/8/layout/default"/>
    <dgm:cxn modelId="{4E52382B-AC4E-46A3-8F68-59CBA0152FD0}" srcId="{79572F8E-70BA-4CDC-B78A-BDE47294EE9B}" destId="{B1E9D10B-A28A-40C7-84A6-B0B4E23445D3}" srcOrd="0" destOrd="0" parTransId="{A34151A7-EFDB-4FDA-9620-556CEB2BF7A6}" sibTransId="{231F3BD2-1377-4B94-B0C2-A20E4FE0B09F}"/>
    <dgm:cxn modelId="{962A7E2B-ED3E-4883-8373-36FD132B3F52}" srcId="{79572F8E-70BA-4CDC-B78A-BDE47294EE9B}" destId="{F0425EA4-E5EA-4C06-8449-6128DD229721}" srcOrd="7" destOrd="0" parTransId="{72544BF8-D642-4EF8-B3AC-0604D7F947E0}" sibTransId="{FBF29CBB-3C44-4940-92F5-9BD1F9EA0D26}"/>
    <dgm:cxn modelId="{2B43812C-180A-DA4B-BF23-645DB6AF13BF}" type="presOf" srcId="{E4664389-3659-4D7B-B294-D7316F239E41}" destId="{EA9DE824-0DFD-3447-9AB8-C1963805D1BE}" srcOrd="0" destOrd="0" presId="urn:microsoft.com/office/officeart/2005/8/layout/default"/>
    <dgm:cxn modelId="{81CF7532-C646-4B76-9FC2-C0686C4750DF}" srcId="{79572F8E-70BA-4CDC-B78A-BDE47294EE9B}" destId="{4F7AC003-3235-4817-A12E-0C65AD9DA6BC}" srcOrd="8" destOrd="0" parTransId="{B343D3C8-27D8-4F72-840E-DF4F70A46AC2}" sibTransId="{6524B7C8-BFA8-4F1D-AF92-A1140C726BCF}"/>
    <dgm:cxn modelId="{D76C1135-619B-9F4C-A252-A7997C7C8500}" type="presOf" srcId="{2A32FC98-F5B1-46CF-8ECE-C80C35012CEA}" destId="{8AD2B366-3E93-8F4B-8A8F-E68A6CCB5385}" srcOrd="0" destOrd="0" presId="urn:microsoft.com/office/officeart/2005/8/layout/default"/>
    <dgm:cxn modelId="{3E5DEC36-1C0A-4E5F-B98E-B33C7EB2B91D}" srcId="{79572F8E-70BA-4CDC-B78A-BDE47294EE9B}" destId="{2A32FC98-F5B1-46CF-8ECE-C80C35012CEA}" srcOrd="11" destOrd="0" parTransId="{8C790594-C57F-4E0E-82EA-96E4C91C3FC2}" sibTransId="{F5666834-BFB0-4E1F-B9BE-384935739676}"/>
    <dgm:cxn modelId="{2110A83E-AE7C-ED49-9589-1015EA6A067D}" type="presOf" srcId="{22C1084B-1A8D-4F39-9C85-69367111155D}" destId="{259C50D3-7E40-C844-940A-CB98B462E385}" srcOrd="0" destOrd="0" presId="urn:microsoft.com/office/officeart/2005/8/layout/default"/>
    <dgm:cxn modelId="{7FB80843-BD1C-D04E-A987-15EC4E9780AE}" type="presOf" srcId="{B1E9D10B-A28A-40C7-84A6-B0B4E23445D3}" destId="{E69B1D4E-1881-004B-8543-BE15DF52A5F7}" srcOrd="0" destOrd="0" presId="urn:microsoft.com/office/officeart/2005/8/layout/default"/>
    <dgm:cxn modelId="{CEEC1A56-267E-044D-811B-1FA95B81309D}" type="presOf" srcId="{09BEBD88-4175-4329-B132-0F9A8E2525ED}" destId="{3A7D7B3D-6D99-7D44-B755-7182A6B18AE9}" srcOrd="0" destOrd="0" presId="urn:microsoft.com/office/officeart/2005/8/layout/default"/>
    <dgm:cxn modelId="{7A76435C-1AF9-4047-A605-F218E2936A4D}" srcId="{79572F8E-70BA-4CDC-B78A-BDE47294EE9B}" destId="{CAA31A9A-B389-4345-9F1B-6076829531C4}" srcOrd="12" destOrd="0" parTransId="{0A206EF1-1768-4DA7-87D4-6FCDBD5F3A67}" sibTransId="{32D6EB5C-2997-4527-831C-EB9C236FFFBB}"/>
    <dgm:cxn modelId="{7779AD72-C199-7143-8C8F-2927D80401C4}" type="presOf" srcId="{9F151FA4-DEDA-40CF-93AF-A0FD325AC02B}" destId="{B51D3073-BE43-C14B-94AC-38A08141EA32}" srcOrd="0" destOrd="0" presId="urn:microsoft.com/office/officeart/2005/8/layout/default"/>
    <dgm:cxn modelId="{C0604E7A-D25A-3947-B6B6-9D93A31BD7DF}" type="presOf" srcId="{4F7AC003-3235-4817-A12E-0C65AD9DA6BC}" destId="{EECB283C-C079-8448-8231-767EDA25B4FD}" srcOrd="0" destOrd="0" presId="urn:microsoft.com/office/officeart/2005/8/layout/default"/>
    <dgm:cxn modelId="{B2CDB67D-48CD-473A-B903-83F93E4B0B49}" srcId="{79572F8E-70BA-4CDC-B78A-BDE47294EE9B}" destId="{5F3C8A97-778C-453B-AE93-461EE24E71FF}" srcOrd="13" destOrd="0" parTransId="{F166054A-0024-477D-A1A9-25591BE12E28}" sibTransId="{B7C2103F-2C37-4F61-9CA0-A100D8926737}"/>
    <dgm:cxn modelId="{4F72A18A-55EF-4FC9-889F-8AB3B72A929A}" srcId="{79572F8E-70BA-4CDC-B78A-BDE47294EE9B}" destId="{9F151FA4-DEDA-40CF-93AF-A0FD325AC02B}" srcOrd="14" destOrd="0" parTransId="{D375BA7D-8E4A-4469-92B8-80DA640EA37F}" sibTransId="{C70DCDF7-9F6A-4319-8963-11A8A15D592D}"/>
    <dgm:cxn modelId="{7300EC8A-F8DB-43CE-9DA8-E7E874372518}" srcId="{79572F8E-70BA-4CDC-B78A-BDE47294EE9B}" destId="{09BEBD88-4175-4329-B132-0F9A8E2525ED}" srcOrd="9" destOrd="0" parTransId="{2E595D50-A073-4EF4-A689-0586F2D95755}" sibTransId="{987BCFC8-6F9F-4216-A674-626BC492B9AC}"/>
    <dgm:cxn modelId="{C3FBB28B-32C2-0440-BE76-91210145AD69}" type="presOf" srcId="{9D720092-D64C-4A96-93C7-9CC366D10942}" destId="{48C35499-90C8-6449-852E-F72D831F3D79}" srcOrd="0" destOrd="0" presId="urn:microsoft.com/office/officeart/2005/8/layout/default"/>
    <dgm:cxn modelId="{5511BE90-279A-4770-8A8C-08FD5F16ECD7}" srcId="{79572F8E-70BA-4CDC-B78A-BDE47294EE9B}" destId="{22C1084B-1A8D-4F39-9C85-69367111155D}" srcOrd="6" destOrd="0" parTransId="{174F4F0C-272F-4A64-B739-6DB08022A212}" sibTransId="{9E557190-8B0B-46D6-92F5-BDB1EAEB866C}"/>
    <dgm:cxn modelId="{075D5998-30D5-C14B-8B8E-EE818C904B18}" type="presOf" srcId="{200ABF24-83FF-4C30-97B7-DD39B975A053}" destId="{C1A2C365-CC17-9D41-AA0E-9A1C484B0363}" srcOrd="0" destOrd="0" presId="urn:microsoft.com/office/officeart/2005/8/layout/default"/>
    <dgm:cxn modelId="{F30C2CA9-F9FC-46FD-98ED-D38D3066A3AA}" srcId="{79572F8E-70BA-4CDC-B78A-BDE47294EE9B}" destId="{875AD9F4-EFDF-45AD-8C8D-D8ACB966AE43}" srcOrd="1" destOrd="0" parTransId="{57040E7B-3382-49AC-ACB3-8F80FAF85B7C}" sibTransId="{88D547F0-C1B2-42EC-B73E-5DA74AF246F3}"/>
    <dgm:cxn modelId="{FD6AA7AE-4F89-4149-8EC7-3FE13E9BDC6F}" type="presOf" srcId="{68FB3394-E6A1-47ED-BEC2-767F7DDDF5FB}" destId="{D6CA3570-9ED4-B04E-982C-5D3FA78911DB}" srcOrd="0" destOrd="0" presId="urn:microsoft.com/office/officeart/2005/8/layout/default"/>
    <dgm:cxn modelId="{0E4BA3B7-CF93-4E95-B548-9109382530B7}" srcId="{79572F8E-70BA-4CDC-B78A-BDE47294EE9B}" destId="{F2E38D42-8C4F-48A4-9864-107B42F5F055}" srcOrd="3" destOrd="0" parTransId="{F3C4388D-0521-4022-801B-E6BBC9D574BB}" sibTransId="{AEFBBAFA-57B7-416F-963A-4C4D149C1D91}"/>
    <dgm:cxn modelId="{FEE3CABC-3E91-AF46-9FAA-55370AB8A504}" type="presOf" srcId="{F0425EA4-E5EA-4C06-8449-6128DD229721}" destId="{F676939A-261E-2344-AE2B-4BEA36CF29E7}" srcOrd="0" destOrd="0" presId="urn:microsoft.com/office/officeart/2005/8/layout/default"/>
    <dgm:cxn modelId="{F268B8C4-FBA3-4AB8-AFE6-77A72D35425A}" srcId="{79572F8E-70BA-4CDC-B78A-BDE47294EE9B}" destId="{AA73FF0A-C9C4-439C-A93A-602735B714D6}" srcOrd="15" destOrd="0" parTransId="{AD89ACCC-8BA2-40B1-B01A-8BEA04706A8C}" sibTransId="{BAA91A18-0834-41AE-BDAC-C324A0C21F37}"/>
    <dgm:cxn modelId="{40C89AD8-FABA-F34B-B82A-834834F9DDA5}" type="presOf" srcId="{AA73FF0A-C9C4-439C-A93A-602735B714D6}" destId="{A88C5521-676E-4043-A284-5DFC42C549B2}" srcOrd="0" destOrd="0" presId="urn:microsoft.com/office/officeart/2005/8/layout/default"/>
    <dgm:cxn modelId="{F5AEF0E1-EFC2-47FE-88F5-2BB3478A74FE}" srcId="{79572F8E-70BA-4CDC-B78A-BDE47294EE9B}" destId="{68FB3394-E6A1-47ED-BEC2-767F7DDDF5FB}" srcOrd="5" destOrd="0" parTransId="{1EB08B8B-15C0-40B6-ACB1-DFB5AE995817}" sibTransId="{7D0EE690-BDBB-4446-BE55-D6C5572E0E28}"/>
    <dgm:cxn modelId="{6E413EE5-EBAA-400A-90C4-33DB8BA49D59}" srcId="{79572F8E-70BA-4CDC-B78A-BDE47294EE9B}" destId="{9D720092-D64C-4A96-93C7-9CC366D10942}" srcOrd="10" destOrd="0" parTransId="{F68BFACA-9FD7-485E-90EC-424FD1F2CFAC}" sibTransId="{839EAFD8-B29C-4F66-B47C-BF2F3270F59F}"/>
    <dgm:cxn modelId="{3381D9F7-A0EB-F840-A075-0C2546BDF92E}" type="presOf" srcId="{F2E38D42-8C4F-48A4-9864-107B42F5F055}" destId="{2DED802B-B877-604B-AB1D-D3DC83BE2345}" srcOrd="0" destOrd="0" presId="urn:microsoft.com/office/officeart/2005/8/layout/default"/>
    <dgm:cxn modelId="{72C3847D-68DF-1C4F-B76F-4E5A0266C71E}" type="presParOf" srcId="{4CC65852-7003-5346-A63F-4D3BD5FE7C88}" destId="{E69B1D4E-1881-004B-8543-BE15DF52A5F7}" srcOrd="0" destOrd="0" presId="urn:microsoft.com/office/officeart/2005/8/layout/default"/>
    <dgm:cxn modelId="{C77759DB-E753-0743-A0DB-F385E2310A2D}" type="presParOf" srcId="{4CC65852-7003-5346-A63F-4D3BD5FE7C88}" destId="{FDCF7DD8-8FC5-F04F-9047-DF660FBC33C3}" srcOrd="1" destOrd="0" presId="urn:microsoft.com/office/officeart/2005/8/layout/default"/>
    <dgm:cxn modelId="{138F4223-F62A-BE43-8A17-C5C53122D0CF}" type="presParOf" srcId="{4CC65852-7003-5346-A63F-4D3BD5FE7C88}" destId="{B8668784-0C28-6D4E-AE86-CED3F70972E7}" srcOrd="2" destOrd="0" presId="urn:microsoft.com/office/officeart/2005/8/layout/default"/>
    <dgm:cxn modelId="{9BBC27D5-4DF6-924B-B9F0-1A7A0BE9B4C9}" type="presParOf" srcId="{4CC65852-7003-5346-A63F-4D3BD5FE7C88}" destId="{7BA29874-F0C3-3D4F-8C60-0926733A32F7}" srcOrd="3" destOrd="0" presId="urn:microsoft.com/office/officeart/2005/8/layout/default"/>
    <dgm:cxn modelId="{5F499482-1285-FA45-98E5-6980E9C7DA66}" type="presParOf" srcId="{4CC65852-7003-5346-A63F-4D3BD5FE7C88}" destId="{EA9DE824-0DFD-3447-9AB8-C1963805D1BE}" srcOrd="4" destOrd="0" presId="urn:microsoft.com/office/officeart/2005/8/layout/default"/>
    <dgm:cxn modelId="{671E7A12-479D-C04F-B45A-DCAA08AF3123}" type="presParOf" srcId="{4CC65852-7003-5346-A63F-4D3BD5FE7C88}" destId="{6A554475-8025-2244-A783-4BF1381BB628}" srcOrd="5" destOrd="0" presId="urn:microsoft.com/office/officeart/2005/8/layout/default"/>
    <dgm:cxn modelId="{A2B6B10B-8540-AD43-87FA-BAF5654EDE72}" type="presParOf" srcId="{4CC65852-7003-5346-A63F-4D3BD5FE7C88}" destId="{2DED802B-B877-604B-AB1D-D3DC83BE2345}" srcOrd="6" destOrd="0" presId="urn:microsoft.com/office/officeart/2005/8/layout/default"/>
    <dgm:cxn modelId="{13F3E60C-5A27-6140-9382-65D23FFA0399}" type="presParOf" srcId="{4CC65852-7003-5346-A63F-4D3BD5FE7C88}" destId="{76CDDBB0-F730-5440-A1C5-10705B995E6A}" srcOrd="7" destOrd="0" presId="urn:microsoft.com/office/officeart/2005/8/layout/default"/>
    <dgm:cxn modelId="{9CD27FC8-1C69-9140-BFDC-025FE83C4EC5}" type="presParOf" srcId="{4CC65852-7003-5346-A63F-4D3BD5FE7C88}" destId="{C1A2C365-CC17-9D41-AA0E-9A1C484B0363}" srcOrd="8" destOrd="0" presId="urn:microsoft.com/office/officeart/2005/8/layout/default"/>
    <dgm:cxn modelId="{2F861672-593B-D541-BA06-6497A17803A8}" type="presParOf" srcId="{4CC65852-7003-5346-A63F-4D3BD5FE7C88}" destId="{E018E3CD-09EC-1543-85FF-E50B6B5A17E2}" srcOrd="9" destOrd="0" presId="urn:microsoft.com/office/officeart/2005/8/layout/default"/>
    <dgm:cxn modelId="{CDD44285-0881-774C-88BE-64FF3FD89597}" type="presParOf" srcId="{4CC65852-7003-5346-A63F-4D3BD5FE7C88}" destId="{D6CA3570-9ED4-B04E-982C-5D3FA78911DB}" srcOrd="10" destOrd="0" presId="urn:microsoft.com/office/officeart/2005/8/layout/default"/>
    <dgm:cxn modelId="{74249134-839D-E045-9F24-8E4E80C3D53C}" type="presParOf" srcId="{4CC65852-7003-5346-A63F-4D3BD5FE7C88}" destId="{AFD219B2-90B6-1945-99A0-EFC6B5C6C412}" srcOrd="11" destOrd="0" presId="urn:microsoft.com/office/officeart/2005/8/layout/default"/>
    <dgm:cxn modelId="{5E0DF82D-82D4-2D44-8C36-3EA53A1E3622}" type="presParOf" srcId="{4CC65852-7003-5346-A63F-4D3BD5FE7C88}" destId="{259C50D3-7E40-C844-940A-CB98B462E385}" srcOrd="12" destOrd="0" presId="urn:microsoft.com/office/officeart/2005/8/layout/default"/>
    <dgm:cxn modelId="{0C946358-7C8F-884F-A6F6-C3E6878BFE82}" type="presParOf" srcId="{4CC65852-7003-5346-A63F-4D3BD5FE7C88}" destId="{2C88908C-0BAD-054B-9F91-C8473C7C780F}" srcOrd="13" destOrd="0" presId="urn:microsoft.com/office/officeart/2005/8/layout/default"/>
    <dgm:cxn modelId="{A170DC58-AAD6-B94F-A4F7-F5A9B6F608DE}" type="presParOf" srcId="{4CC65852-7003-5346-A63F-4D3BD5FE7C88}" destId="{F676939A-261E-2344-AE2B-4BEA36CF29E7}" srcOrd="14" destOrd="0" presId="urn:microsoft.com/office/officeart/2005/8/layout/default"/>
    <dgm:cxn modelId="{A0118F92-0331-EF4C-BE60-FB55D8389264}" type="presParOf" srcId="{4CC65852-7003-5346-A63F-4D3BD5FE7C88}" destId="{1AB67F87-CED4-5748-BB4F-80E399528536}" srcOrd="15" destOrd="0" presId="urn:microsoft.com/office/officeart/2005/8/layout/default"/>
    <dgm:cxn modelId="{C4B02235-9E98-1C4D-BC1E-1B16AA6763A6}" type="presParOf" srcId="{4CC65852-7003-5346-A63F-4D3BD5FE7C88}" destId="{EECB283C-C079-8448-8231-767EDA25B4FD}" srcOrd="16" destOrd="0" presId="urn:microsoft.com/office/officeart/2005/8/layout/default"/>
    <dgm:cxn modelId="{A4DA2AE8-47E5-0F43-8ACB-7B6BE5C371E3}" type="presParOf" srcId="{4CC65852-7003-5346-A63F-4D3BD5FE7C88}" destId="{BCFE5243-89E1-5948-9021-CB2D4AB653E8}" srcOrd="17" destOrd="0" presId="urn:microsoft.com/office/officeart/2005/8/layout/default"/>
    <dgm:cxn modelId="{577D8C44-7E10-A74F-B3F6-51D22B1672DA}" type="presParOf" srcId="{4CC65852-7003-5346-A63F-4D3BD5FE7C88}" destId="{3A7D7B3D-6D99-7D44-B755-7182A6B18AE9}" srcOrd="18" destOrd="0" presId="urn:microsoft.com/office/officeart/2005/8/layout/default"/>
    <dgm:cxn modelId="{EDC80040-8068-664E-A902-D31D608EC6A4}" type="presParOf" srcId="{4CC65852-7003-5346-A63F-4D3BD5FE7C88}" destId="{A476C797-BBAA-AA46-8A72-86C3EB97C9C4}" srcOrd="19" destOrd="0" presId="urn:microsoft.com/office/officeart/2005/8/layout/default"/>
    <dgm:cxn modelId="{DC010276-092E-9147-950D-7F3AE5F71039}" type="presParOf" srcId="{4CC65852-7003-5346-A63F-4D3BD5FE7C88}" destId="{48C35499-90C8-6449-852E-F72D831F3D79}" srcOrd="20" destOrd="0" presId="urn:microsoft.com/office/officeart/2005/8/layout/default"/>
    <dgm:cxn modelId="{7FDE3B48-C1AB-564C-96B7-D4A84C2DE3A4}" type="presParOf" srcId="{4CC65852-7003-5346-A63F-4D3BD5FE7C88}" destId="{BBDFF359-EDC6-CE4A-9651-3AA10AA59124}" srcOrd="21" destOrd="0" presId="urn:microsoft.com/office/officeart/2005/8/layout/default"/>
    <dgm:cxn modelId="{7038F2BD-6246-BC47-A553-9B77E545831C}" type="presParOf" srcId="{4CC65852-7003-5346-A63F-4D3BD5FE7C88}" destId="{8AD2B366-3E93-8F4B-8A8F-E68A6CCB5385}" srcOrd="22" destOrd="0" presId="urn:microsoft.com/office/officeart/2005/8/layout/default"/>
    <dgm:cxn modelId="{8B04CBEC-0623-EB4A-80A6-36FCCB69C131}" type="presParOf" srcId="{4CC65852-7003-5346-A63F-4D3BD5FE7C88}" destId="{EC834691-EC08-4645-91D3-EE53EDC09A9F}" srcOrd="23" destOrd="0" presId="urn:microsoft.com/office/officeart/2005/8/layout/default"/>
    <dgm:cxn modelId="{06EF1EDE-EA3E-B74D-B6E8-E7D8FCDE0829}" type="presParOf" srcId="{4CC65852-7003-5346-A63F-4D3BD5FE7C88}" destId="{85991F25-A189-FC40-A1C2-F639D7CF926E}" srcOrd="24" destOrd="0" presId="urn:microsoft.com/office/officeart/2005/8/layout/default"/>
    <dgm:cxn modelId="{31309E23-6D9F-B742-9604-83CBA708002C}" type="presParOf" srcId="{4CC65852-7003-5346-A63F-4D3BD5FE7C88}" destId="{0491F6FE-1896-334B-9316-C42C14819DB1}" srcOrd="25" destOrd="0" presId="urn:microsoft.com/office/officeart/2005/8/layout/default"/>
    <dgm:cxn modelId="{341FAD00-BE6B-4A45-94CD-71F56AB516B3}" type="presParOf" srcId="{4CC65852-7003-5346-A63F-4D3BD5FE7C88}" destId="{E49A38B3-F5C2-F04F-9325-F97A59ED49E6}" srcOrd="26" destOrd="0" presId="urn:microsoft.com/office/officeart/2005/8/layout/default"/>
    <dgm:cxn modelId="{D81033E4-D402-6D44-996E-802E69A5C874}" type="presParOf" srcId="{4CC65852-7003-5346-A63F-4D3BD5FE7C88}" destId="{22167E38-3DE6-5248-8907-419EC7963C41}" srcOrd="27" destOrd="0" presId="urn:microsoft.com/office/officeart/2005/8/layout/default"/>
    <dgm:cxn modelId="{AAD91B26-4C55-BF4C-8B3A-41288539FCAE}" type="presParOf" srcId="{4CC65852-7003-5346-A63F-4D3BD5FE7C88}" destId="{B51D3073-BE43-C14B-94AC-38A08141EA32}" srcOrd="28" destOrd="0" presId="urn:microsoft.com/office/officeart/2005/8/layout/default"/>
    <dgm:cxn modelId="{3C9F2BF3-C951-7C48-9289-632E9D94A53E}" type="presParOf" srcId="{4CC65852-7003-5346-A63F-4D3BD5FE7C88}" destId="{452CC25D-EF93-7E43-86BF-6A4E5C75226B}" srcOrd="29" destOrd="0" presId="urn:microsoft.com/office/officeart/2005/8/layout/default"/>
    <dgm:cxn modelId="{BF25B1B3-79C5-EC42-9339-44E7C9629156}" type="presParOf" srcId="{4CC65852-7003-5346-A63F-4D3BD5FE7C88}" destId="{A88C5521-676E-4043-A284-5DFC42C549B2}" srcOrd="30" destOrd="0" presId="urn:microsoft.com/office/officeart/2005/8/layout/default"/>
    <dgm:cxn modelId="{EF3735B6-4582-5441-909A-B35671355F5B}" type="presParOf" srcId="{4CC65852-7003-5346-A63F-4D3BD5FE7C88}" destId="{78B43A91-4885-A849-8F0C-8DC29F421B14}" srcOrd="31" destOrd="0" presId="urn:microsoft.com/office/officeart/2005/8/layout/default"/>
    <dgm:cxn modelId="{8E847A10-0B13-2B4B-900A-6DBCE9EC8C3B}" type="presParOf" srcId="{4CC65852-7003-5346-A63F-4D3BD5FE7C88}" destId="{C48C4140-AC42-B94A-9F96-96FBB35C0781}" srcOrd="3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97DE85-35EC-480D-8E71-D5AB514C4AD4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780344BC-A06C-473C-9F10-84EB6044E61D}">
      <dgm:prSet/>
      <dgm:spPr/>
      <dgm:t>
        <a:bodyPr/>
        <a:lstStyle/>
        <a:p>
          <a:r>
            <a:rPr lang="en-US"/>
            <a:t>1. Subscription not implemented yet</a:t>
          </a:r>
        </a:p>
      </dgm:t>
    </dgm:pt>
    <dgm:pt modelId="{E78CA854-709B-4EF2-BC56-C5696CE0898E}" type="parTrans" cxnId="{F060F981-2874-462E-9162-43970117C1EC}">
      <dgm:prSet/>
      <dgm:spPr/>
      <dgm:t>
        <a:bodyPr/>
        <a:lstStyle/>
        <a:p>
          <a:endParaRPr lang="en-US"/>
        </a:p>
      </dgm:t>
    </dgm:pt>
    <dgm:pt modelId="{83538390-C97E-492D-B2F5-26F91001CE51}" type="sibTrans" cxnId="{F060F981-2874-462E-9162-43970117C1EC}">
      <dgm:prSet/>
      <dgm:spPr/>
      <dgm:t>
        <a:bodyPr/>
        <a:lstStyle/>
        <a:p>
          <a:endParaRPr lang="en-US"/>
        </a:p>
      </dgm:t>
    </dgm:pt>
    <dgm:pt modelId="{663B7B83-A48A-4A53-812F-50371DFABD9A}">
      <dgm:prSet/>
      <dgm:spPr/>
      <dgm:t>
        <a:bodyPr/>
        <a:lstStyle/>
        <a:p>
          <a:r>
            <a:rPr lang="en-US"/>
            <a:t>2. Sending OTP to phone requires subscription</a:t>
          </a:r>
        </a:p>
      </dgm:t>
    </dgm:pt>
    <dgm:pt modelId="{4D17BD6B-7EC3-4872-A5B7-5F10E0EC593A}" type="parTrans" cxnId="{E7C74753-D6B4-4685-956A-141A003644AD}">
      <dgm:prSet/>
      <dgm:spPr/>
      <dgm:t>
        <a:bodyPr/>
        <a:lstStyle/>
        <a:p>
          <a:endParaRPr lang="en-US"/>
        </a:p>
      </dgm:t>
    </dgm:pt>
    <dgm:pt modelId="{66C3C2F1-C6B8-4A00-8354-7A7C22D5EEC7}" type="sibTrans" cxnId="{E7C74753-D6B4-4685-956A-141A003644AD}">
      <dgm:prSet/>
      <dgm:spPr/>
      <dgm:t>
        <a:bodyPr/>
        <a:lstStyle/>
        <a:p>
          <a:endParaRPr lang="en-US"/>
        </a:p>
      </dgm:t>
    </dgm:pt>
    <dgm:pt modelId="{C6319317-1134-FC42-BAC0-AE0603816A97}" type="pres">
      <dgm:prSet presAssocID="{D297DE85-35EC-480D-8E71-D5AB514C4AD4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FDC1846-DE6A-4B47-B4BC-122D6A6D4469}" type="pres">
      <dgm:prSet presAssocID="{780344BC-A06C-473C-9F10-84EB6044E61D}" presName="hierRoot1" presStyleCnt="0"/>
      <dgm:spPr/>
    </dgm:pt>
    <dgm:pt modelId="{E3787036-FCEB-174A-8D61-B3423D64DB16}" type="pres">
      <dgm:prSet presAssocID="{780344BC-A06C-473C-9F10-84EB6044E61D}" presName="composite" presStyleCnt="0"/>
      <dgm:spPr/>
    </dgm:pt>
    <dgm:pt modelId="{1916957F-7912-2142-B4B0-DB1FDF6B675F}" type="pres">
      <dgm:prSet presAssocID="{780344BC-A06C-473C-9F10-84EB6044E61D}" presName="background" presStyleLbl="node0" presStyleIdx="0" presStyleCnt="2"/>
      <dgm:spPr/>
    </dgm:pt>
    <dgm:pt modelId="{50CE6EE3-074D-EF42-8E96-E9995377FC4B}" type="pres">
      <dgm:prSet presAssocID="{780344BC-A06C-473C-9F10-84EB6044E61D}" presName="text" presStyleLbl="fgAcc0" presStyleIdx="0" presStyleCnt="2">
        <dgm:presLayoutVars>
          <dgm:chPref val="3"/>
        </dgm:presLayoutVars>
      </dgm:prSet>
      <dgm:spPr/>
    </dgm:pt>
    <dgm:pt modelId="{54476FBF-B0B3-8944-9135-C2C3EA6F73D8}" type="pres">
      <dgm:prSet presAssocID="{780344BC-A06C-473C-9F10-84EB6044E61D}" presName="hierChild2" presStyleCnt="0"/>
      <dgm:spPr/>
    </dgm:pt>
    <dgm:pt modelId="{44FF2BB8-2555-A549-953B-8F33B959576D}" type="pres">
      <dgm:prSet presAssocID="{663B7B83-A48A-4A53-812F-50371DFABD9A}" presName="hierRoot1" presStyleCnt="0"/>
      <dgm:spPr/>
    </dgm:pt>
    <dgm:pt modelId="{EFB6A594-12F9-914E-9E72-4BB59895DA32}" type="pres">
      <dgm:prSet presAssocID="{663B7B83-A48A-4A53-812F-50371DFABD9A}" presName="composite" presStyleCnt="0"/>
      <dgm:spPr/>
    </dgm:pt>
    <dgm:pt modelId="{CC1D4087-D377-E84F-8111-1EB46E6EBAD3}" type="pres">
      <dgm:prSet presAssocID="{663B7B83-A48A-4A53-812F-50371DFABD9A}" presName="background" presStyleLbl="node0" presStyleIdx="1" presStyleCnt="2"/>
      <dgm:spPr/>
    </dgm:pt>
    <dgm:pt modelId="{8BB20FBC-27AC-D04A-BEFF-4B37A771419C}" type="pres">
      <dgm:prSet presAssocID="{663B7B83-A48A-4A53-812F-50371DFABD9A}" presName="text" presStyleLbl="fgAcc0" presStyleIdx="1" presStyleCnt="2">
        <dgm:presLayoutVars>
          <dgm:chPref val="3"/>
        </dgm:presLayoutVars>
      </dgm:prSet>
      <dgm:spPr/>
    </dgm:pt>
    <dgm:pt modelId="{3A1B942E-BE0A-214F-9310-FBE9B5B10799}" type="pres">
      <dgm:prSet presAssocID="{663B7B83-A48A-4A53-812F-50371DFABD9A}" presName="hierChild2" presStyleCnt="0"/>
      <dgm:spPr/>
    </dgm:pt>
  </dgm:ptLst>
  <dgm:cxnLst>
    <dgm:cxn modelId="{87CED50F-4C9D-6E45-9DA1-88318F95975E}" type="presOf" srcId="{663B7B83-A48A-4A53-812F-50371DFABD9A}" destId="{8BB20FBC-27AC-D04A-BEFF-4B37A771419C}" srcOrd="0" destOrd="0" presId="urn:microsoft.com/office/officeart/2005/8/layout/hierarchy1"/>
    <dgm:cxn modelId="{24232244-90B7-AD47-B8DB-B712E28820B2}" type="presOf" srcId="{D297DE85-35EC-480D-8E71-D5AB514C4AD4}" destId="{C6319317-1134-FC42-BAC0-AE0603816A97}" srcOrd="0" destOrd="0" presId="urn:microsoft.com/office/officeart/2005/8/layout/hierarchy1"/>
    <dgm:cxn modelId="{E7C74753-D6B4-4685-956A-141A003644AD}" srcId="{D297DE85-35EC-480D-8E71-D5AB514C4AD4}" destId="{663B7B83-A48A-4A53-812F-50371DFABD9A}" srcOrd="1" destOrd="0" parTransId="{4D17BD6B-7EC3-4872-A5B7-5F10E0EC593A}" sibTransId="{66C3C2F1-C6B8-4A00-8354-7A7C22D5EEC7}"/>
    <dgm:cxn modelId="{F060F981-2874-462E-9162-43970117C1EC}" srcId="{D297DE85-35EC-480D-8E71-D5AB514C4AD4}" destId="{780344BC-A06C-473C-9F10-84EB6044E61D}" srcOrd="0" destOrd="0" parTransId="{E78CA854-709B-4EF2-BC56-C5696CE0898E}" sibTransId="{83538390-C97E-492D-B2F5-26F91001CE51}"/>
    <dgm:cxn modelId="{46C7B3C4-5889-F34C-8FFD-7F536B79FB0A}" type="presOf" srcId="{780344BC-A06C-473C-9F10-84EB6044E61D}" destId="{50CE6EE3-074D-EF42-8E96-E9995377FC4B}" srcOrd="0" destOrd="0" presId="urn:microsoft.com/office/officeart/2005/8/layout/hierarchy1"/>
    <dgm:cxn modelId="{F5644658-FB3E-F24B-849E-48D2870B63B4}" type="presParOf" srcId="{C6319317-1134-FC42-BAC0-AE0603816A97}" destId="{7FDC1846-DE6A-4B47-B4BC-122D6A6D4469}" srcOrd="0" destOrd="0" presId="urn:microsoft.com/office/officeart/2005/8/layout/hierarchy1"/>
    <dgm:cxn modelId="{3B6D3236-1015-B341-817C-47ACBE5151C8}" type="presParOf" srcId="{7FDC1846-DE6A-4B47-B4BC-122D6A6D4469}" destId="{E3787036-FCEB-174A-8D61-B3423D64DB16}" srcOrd="0" destOrd="0" presId="urn:microsoft.com/office/officeart/2005/8/layout/hierarchy1"/>
    <dgm:cxn modelId="{57C175A2-EF7D-C34A-9C33-DBA26ADBCCF8}" type="presParOf" srcId="{E3787036-FCEB-174A-8D61-B3423D64DB16}" destId="{1916957F-7912-2142-B4B0-DB1FDF6B675F}" srcOrd="0" destOrd="0" presId="urn:microsoft.com/office/officeart/2005/8/layout/hierarchy1"/>
    <dgm:cxn modelId="{9578CC3C-C1BE-BE4F-8CAC-4F838399FAD3}" type="presParOf" srcId="{E3787036-FCEB-174A-8D61-B3423D64DB16}" destId="{50CE6EE3-074D-EF42-8E96-E9995377FC4B}" srcOrd="1" destOrd="0" presId="urn:microsoft.com/office/officeart/2005/8/layout/hierarchy1"/>
    <dgm:cxn modelId="{CF9C515D-D5F3-FE46-8586-872B901E9D60}" type="presParOf" srcId="{7FDC1846-DE6A-4B47-B4BC-122D6A6D4469}" destId="{54476FBF-B0B3-8944-9135-C2C3EA6F73D8}" srcOrd="1" destOrd="0" presId="urn:microsoft.com/office/officeart/2005/8/layout/hierarchy1"/>
    <dgm:cxn modelId="{5AE7B178-B80C-0B4D-8C55-AFB68B7A01BA}" type="presParOf" srcId="{C6319317-1134-FC42-BAC0-AE0603816A97}" destId="{44FF2BB8-2555-A549-953B-8F33B959576D}" srcOrd="1" destOrd="0" presId="urn:microsoft.com/office/officeart/2005/8/layout/hierarchy1"/>
    <dgm:cxn modelId="{C272102A-EDE1-704D-B9B1-A533D2C7898C}" type="presParOf" srcId="{44FF2BB8-2555-A549-953B-8F33B959576D}" destId="{EFB6A594-12F9-914E-9E72-4BB59895DA32}" srcOrd="0" destOrd="0" presId="urn:microsoft.com/office/officeart/2005/8/layout/hierarchy1"/>
    <dgm:cxn modelId="{CBDA37DD-BB0B-A64A-A3D4-1FF7684237BB}" type="presParOf" srcId="{EFB6A594-12F9-914E-9E72-4BB59895DA32}" destId="{CC1D4087-D377-E84F-8111-1EB46E6EBAD3}" srcOrd="0" destOrd="0" presId="urn:microsoft.com/office/officeart/2005/8/layout/hierarchy1"/>
    <dgm:cxn modelId="{9AFDFAB0-B7BC-024C-B9B4-D4CBC8F38215}" type="presParOf" srcId="{EFB6A594-12F9-914E-9E72-4BB59895DA32}" destId="{8BB20FBC-27AC-D04A-BEFF-4B37A771419C}" srcOrd="1" destOrd="0" presId="urn:microsoft.com/office/officeart/2005/8/layout/hierarchy1"/>
    <dgm:cxn modelId="{3F0D00F0-23FF-FF49-85E3-CF750D5BC455}" type="presParOf" srcId="{44FF2BB8-2555-A549-953B-8F33B959576D}" destId="{3A1B942E-BE0A-214F-9310-FBE9B5B1079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C53B3BD-6A8F-4232-8BC3-4646D579C17B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4CCF328-A928-41C0-B35B-EBCA53317DC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Conclusion: ParkEase addresses the urban parking challenges by providing real-time parking information and EV support.</a:t>
          </a:r>
        </a:p>
      </dgm:t>
    </dgm:pt>
    <dgm:pt modelId="{EC108826-1C77-4455-BB56-580410927F23}" type="parTrans" cxnId="{4360A719-D1F1-4D14-AAF5-11F54CCCC498}">
      <dgm:prSet/>
      <dgm:spPr/>
      <dgm:t>
        <a:bodyPr/>
        <a:lstStyle/>
        <a:p>
          <a:endParaRPr lang="en-US"/>
        </a:p>
      </dgm:t>
    </dgm:pt>
    <dgm:pt modelId="{8E6F1E85-8541-41C2-8CCD-120A53987691}" type="sibTrans" cxnId="{4360A719-D1F1-4D14-AAF5-11F54CCCC49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4BEE907-FF0C-4103-98CF-954C2E2B4C1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Future Work:</a:t>
          </a:r>
        </a:p>
      </dgm:t>
    </dgm:pt>
    <dgm:pt modelId="{6B656AD0-C785-4EF5-9E33-A9035526A2EB}" type="parTrans" cxnId="{AEA4014B-A4FB-489B-BCC0-0B9CBDD04A43}">
      <dgm:prSet/>
      <dgm:spPr/>
      <dgm:t>
        <a:bodyPr/>
        <a:lstStyle/>
        <a:p>
          <a:endParaRPr lang="en-US"/>
        </a:p>
      </dgm:t>
    </dgm:pt>
    <dgm:pt modelId="{32B672A5-8705-4C39-9FA4-9ADBF98F6932}" type="sibTrans" cxnId="{AEA4014B-A4FB-489B-BCC0-0B9CBDD04A4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1455C3B-EBD9-4ACE-879C-88452E12A72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1. Implement subscription services</a:t>
          </a:r>
        </a:p>
      </dgm:t>
    </dgm:pt>
    <dgm:pt modelId="{9FD83A72-C77E-4178-BF3A-205B964919FC}" type="parTrans" cxnId="{7615D426-965C-4EA7-A632-720BC1D103BB}">
      <dgm:prSet/>
      <dgm:spPr/>
      <dgm:t>
        <a:bodyPr/>
        <a:lstStyle/>
        <a:p>
          <a:endParaRPr lang="en-US"/>
        </a:p>
      </dgm:t>
    </dgm:pt>
    <dgm:pt modelId="{CBA3A596-69BE-4265-B652-15E3379F7FA9}" type="sibTrans" cxnId="{7615D426-965C-4EA7-A632-720BC1D103B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9A3790B-B491-4B07-8313-ED2F036AF7D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2. Integrate OTP sending functionality</a:t>
          </a:r>
        </a:p>
      </dgm:t>
    </dgm:pt>
    <dgm:pt modelId="{6A466EEC-C4BC-4FBA-A97A-0ACC32C67189}" type="parTrans" cxnId="{424AC4F1-E433-4A8A-9166-C05A617C51AB}">
      <dgm:prSet/>
      <dgm:spPr/>
      <dgm:t>
        <a:bodyPr/>
        <a:lstStyle/>
        <a:p>
          <a:endParaRPr lang="en-US"/>
        </a:p>
      </dgm:t>
    </dgm:pt>
    <dgm:pt modelId="{9F7C1CF2-BEF9-4A6C-8F04-F2C967D2A2BB}" type="sibTrans" cxnId="{424AC4F1-E433-4A8A-9166-C05A617C51AB}">
      <dgm:prSet/>
      <dgm:spPr/>
      <dgm:t>
        <a:bodyPr/>
        <a:lstStyle/>
        <a:p>
          <a:endParaRPr lang="en-US"/>
        </a:p>
      </dgm:t>
    </dgm:pt>
    <dgm:pt modelId="{D4FF4F6E-860D-4C44-B37E-F6F3D19A3088}" type="pres">
      <dgm:prSet presAssocID="{BC53B3BD-6A8F-4232-8BC3-4646D579C17B}" presName="root" presStyleCnt="0">
        <dgm:presLayoutVars>
          <dgm:dir/>
          <dgm:resizeHandles val="exact"/>
        </dgm:presLayoutVars>
      </dgm:prSet>
      <dgm:spPr/>
    </dgm:pt>
    <dgm:pt modelId="{B913AC1D-77C3-4A25-B86E-A13B0D328223}" type="pres">
      <dgm:prSet presAssocID="{BC53B3BD-6A8F-4232-8BC3-4646D579C17B}" presName="container" presStyleCnt="0">
        <dgm:presLayoutVars>
          <dgm:dir/>
          <dgm:resizeHandles val="exact"/>
        </dgm:presLayoutVars>
      </dgm:prSet>
      <dgm:spPr/>
    </dgm:pt>
    <dgm:pt modelId="{81321F8D-7566-4E98-AD6B-CBEA99B1FC7D}" type="pres">
      <dgm:prSet presAssocID="{B4CCF328-A928-41C0-B35B-EBCA53317DCB}" presName="compNode" presStyleCnt="0"/>
      <dgm:spPr/>
    </dgm:pt>
    <dgm:pt modelId="{C20787E8-E781-4A5D-8CB9-E6CDB6EEC421}" type="pres">
      <dgm:prSet presAssocID="{B4CCF328-A928-41C0-B35B-EBCA53317DCB}" presName="iconBgRect" presStyleLbl="bgShp" presStyleIdx="0" presStyleCnt="4"/>
      <dgm:spPr/>
    </dgm:pt>
    <dgm:pt modelId="{FB00C29A-822B-4F2D-A45F-2E1BF1B3215E}" type="pres">
      <dgm:prSet presAssocID="{B4CCF328-A928-41C0-B35B-EBCA53317DCB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5CAF8B2C-68B2-4AAB-905B-71893B5BF755}" type="pres">
      <dgm:prSet presAssocID="{B4CCF328-A928-41C0-B35B-EBCA53317DCB}" presName="spaceRect" presStyleCnt="0"/>
      <dgm:spPr/>
    </dgm:pt>
    <dgm:pt modelId="{AF70DEB2-3695-46F4-AB06-5DFD8A3CC38E}" type="pres">
      <dgm:prSet presAssocID="{B4CCF328-A928-41C0-B35B-EBCA53317DCB}" presName="textRect" presStyleLbl="revTx" presStyleIdx="0" presStyleCnt="4">
        <dgm:presLayoutVars>
          <dgm:chMax val="1"/>
          <dgm:chPref val="1"/>
        </dgm:presLayoutVars>
      </dgm:prSet>
      <dgm:spPr/>
    </dgm:pt>
    <dgm:pt modelId="{965BF52F-96E0-4027-8F1B-42E0CABEB9F9}" type="pres">
      <dgm:prSet presAssocID="{8E6F1E85-8541-41C2-8CCD-120A53987691}" presName="sibTrans" presStyleLbl="sibTrans2D1" presStyleIdx="0" presStyleCnt="0"/>
      <dgm:spPr/>
    </dgm:pt>
    <dgm:pt modelId="{D7204D49-AAB8-4E5C-B150-576846663320}" type="pres">
      <dgm:prSet presAssocID="{84BEE907-FF0C-4103-98CF-954C2E2B4C1E}" presName="compNode" presStyleCnt="0"/>
      <dgm:spPr/>
    </dgm:pt>
    <dgm:pt modelId="{8EFB6E84-BCCF-4F28-A338-0E01A069DEC4}" type="pres">
      <dgm:prSet presAssocID="{84BEE907-FF0C-4103-98CF-954C2E2B4C1E}" presName="iconBgRect" presStyleLbl="bgShp" presStyleIdx="1" presStyleCnt="4"/>
      <dgm:spPr/>
    </dgm:pt>
    <dgm:pt modelId="{6E31E0D3-B48E-47EB-B164-7B3DB487D3E9}" type="pres">
      <dgm:prSet presAssocID="{84BEE907-FF0C-4103-98CF-954C2E2B4C1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iefcase"/>
        </a:ext>
      </dgm:extLst>
    </dgm:pt>
    <dgm:pt modelId="{BC45B26C-73BC-40E4-BBD5-977876EEE3BD}" type="pres">
      <dgm:prSet presAssocID="{84BEE907-FF0C-4103-98CF-954C2E2B4C1E}" presName="spaceRect" presStyleCnt="0"/>
      <dgm:spPr/>
    </dgm:pt>
    <dgm:pt modelId="{52732593-A997-4DEC-80F9-4B4D3D7427B5}" type="pres">
      <dgm:prSet presAssocID="{84BEE907-FF0C-4103-98CF-954C2E2B4C1E}" presName="textRect" presStyleLbl="revTx" presStyleIdx="1" presStyleCnt="4">
        <dgm:presLayoutVars>
          <dgm:chMax val="1"/>
          <dgm:chPref val="1"/>
        </dgm:presLayoutVars>
      </dgm:prSet>
      <dgm:spPr/>
    </dgm:pt>
    <dgm:pt modelId="{FCD47537-D210-48E0-8F00-51816278B46D}" type="pres">
      <dgm:prSet presAssocID="{32B672A5-8705-4C39-9FA4-9ADBF98F6932}" presName="sibTrans" presStyleLbl="sibTrans2D1" presStyleIdx="0" presStyleCnt="0"/>
      <dgm:spPr/>
    </dgm:pt>
    <dgm:pt modelId="{7BE42A9A-8F6C-40C7-B124-44572DE24E71}" type="pres">
      <dgm:prSet presAssocID="{E1455C3B-EBD9-4ACE-879C-88452E12A721}" presName="compNode" presStyleCnt="0"/>
      <dgm:spPr/>
    </dgm:pt>
    <dgm:pt modelId="{25D6459C-7371-430B-9D68-8C8EAD040C98}" type="pres">
      <dgm:prSet presAssocID="{E1455C3B-EBD9-4ACE-879C-88452E12A721}" presName="iconBgRect" presStyleLbl="bgShp" presStyleIdx="2" presStyleCnt="4"/>
      <dgm:spPr/>
    </dgm:pt>
    <dgm:pt modelId="{A5D6D6D3-297E-429C-88D6-8092A1F782A9}" type="pres">
      <dgm:prSet presAssocID="{E1455C3B-EBD9-4ACE-879C-88452E12A72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3430879F-F0D5-4879-BAE8-812C9A9E2DA7}" type="pres">
      <dgm:prSet presAssocID="{E1455C3B-EBD9-4ACE-879C-88452E12A721}" presName="spaceRect" presStyleCnt="0"/>
      <dgm:spPr/>
    </dgm:pt>
    <dgm:pt modelId="{2A4BF2EC-7AFD-44BB-A80A-56580752B58E}" type="pres">
      <dgm:prSet presAssocID="{E1455C3B-EBD9-4ACE-879C-88452E12A721}" presName="textRect" presStyleLbl="revTx" presStyleIdx="2" presStyleCnt="4">
        <dgm:presLayoutVars>
          <dgm:chMax val="1"/>
          <dgm:chPref val="1"/>
        </dgm:presLayoutVars>
      </dgm:prSet>
      <dgm:spPr/>
    </dgm:pt>
    <dgm:pt modelId="{D39C9E41-A370-4415-8696-729E34696E79}" type="pres">
      <dgm:prSet presAssocID="{CBA3A596-69BE-4265-B652-15E3379F7FA9}" presName="sibTrans" presStyleLbl="sibTrans2D1" presStyleIdx="0" presStyleCnt="0"/>
      <dgm:spPr/>
    </dgm:pt>
    <dgm:pt modelId="{C6E9BE8D-D48B-4710-91D5-DB55BC27536C}" type="pres">
      <dgm:prSet presAssocID="{79A3790B-B491-4B07-8313-ED2F036AF7D6}" presName="compNode" presStyleCnt="0"/>
      <dgm:spPr/>
    </dgm:pt>
    <dgm:pt modelId="{83A2F5A2-6AB9-46E3-98D7-AE6BEA4075B2}" type="pres">
      <dgm:prSet presAssocID="{79A3790B-B491-4B07-8313-ED2F036AF7D6}" presName="iconBgRect" presStyleLbl="bgShp" presStyleIdx="3" presStyleCnt="4"/>
      <dgm:spPr/>
    </dgm:pt>
    <dgm:pt modelId="{82AE9A33-1EF2-4954-88C7-AE84008E250E}" type="pres">
      <dgm:prSet presAssocID="{79A3790B-B491-4B07-8313-ED2F036AF7D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2FC372BB-12EE-45D8-BC4C-89DE56F41E07}" type="pres">
      <dgm:prSet presAssocID="{79A3790B-B491-4B07-8313-ED2F036AF7D6}" presName="spaceRect" presStyleCnt="0"/>
      <dgm:spPr/>
    </dgm:pt>
    <dgm:pt modelId="{623CAF93-42C8-4206-927A-437CDAF9986D}" type="pres">
      <dgm:prSet presAssocID="{79A3790B-B491-4B07-8313-ED2F036AF7D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360A719-D1F1-4D14-AAF5-11F54CCCC498}" srcId="{BC53B3BD-6A8F-4232-8BC3-4646D579C17B}" destId="{B4CCF328-A928-41C0-B35B-EBCA53317DCB}" srcOrd="0" destOrd="0" parTransId="{EC108826-1C77-4455-BB56-580410927F23}" sibTransId="{8E6F1E85-8541-41C2-8CCD-120A53987691}"/>
    <dgm:cxn modelId="{7615D426-965C-4EA7-A632-720BC1D103BB}" srcId="{BC53B3BD-6A8F-4232-8BC3-4646D579C17B}" destId="{E1455C3B-EBD9-4ACE-879C-88452E12A721}" srcOrd="2" destOrd="0" parTransId="{9FD83A72-C77E-4178-BF3A-205B964919FC}" sibTransId="{CBA3A596-69BE-4265-B652-15E3379F7FA9}"/>
    <dgm:cxn modelId="{83F65D42-DCA3-4D0A-B106-DA6E23B50F99}" type="presOf" srcId="{32B672A5-8705-4C39-9FA4-9ADBF98F6932}" destId="{FCD47537-D210-48E0-8F00-51816278B46D}" srcOrd="0" destOrd="0" presId="urn:microsoft.com/office/officeart/2018/2/layout/IconCircleList"/>
    <dgm:cxn modelId="{AEA4014B-A4FB-489B-BCC0-0B9CBDD04A43}" srcId="{BC53B3BD-6A8F-4232-8BC3-4646D579C17B}" destId="{84BEE907-FF0C-4103-98CF-954C2E2B4C1E}" srcOrd="1" destOrd="0" parTransId="{6B656AD0-C785-4EF5-9E33-A9035526A2EB}" sibTransId="{32B672A5-8705-4C39-9FA4-9ADBF98F6932}"/>
    <dgm:cxn modelId="{7479754D-1574-4FB0-B204-CBB78934A89B}" type="presOf" srcId="{8E6F1E85-8541-41C2-8CCD-120A53987691}" destId="{965BF52F-96E0-4027-8F1B-42E0CABEB9F9}" srcOrd="0" destOrd="0" presId="urn:microsoft.com/office/officeart/2018/2/layout/IconCircleList"/>
    <dgm:cxn modelId="{6D550162-869F-4C7C-921B-B1299936E1EC}" type="presOf" srcId="{CBA3A596-69BE-4265-B652-15E3379F7FA9}" destId="{D39C9E41-A370-4415-8696-729E34696E79}" srcOrd="0" destOrd="0" presId="urn:microsoft.com/office/officeart/2018/2/layout/IconCircleList"/>
    <dgm:cxn modelId="{C0B8426C-CBD5-4B2A-AD11-ADE0576FBB41}" type="presOf" srcId="{B4CCF328-A928-41C0-B35B-EBCA53317DCB}" destId="{AF70DEB2-3695-46F4-AB06-5DFD8A3CC38E}" srcOrd="0" destOrd="0" presId="urn:microsoft.com/office/officeart/2018/2/layout/IconCircleList"/>
    <dgm:cxn modelId="{26A1086F-F19D-4CC4-B4A3-7180F8D7FFB9}" type="presOf" srcId="{84BEE907-FF0C-4103-98CF-954C2E2B4C1E}" destId="{52732593-A997-4DEC-80F9-4B4D3D7427B5}" srcOrd="0" destOrd="0" presId="urn:microsoft.com/office/officeart/2018/2/layout/IconCircleList"/>
    <dgm:cxn modelId="{D9B8B09A-A4E7-4188-AC81-3FD28FB3D998}" type="presOf" srcId="{BC53B3BD-6A8F-4232-8BC3-4646D579C17B}" destId="{D4FF4F6E-860D-4C44-B37E-F6F3D19A3088}" srcOrd="0" destOrd="0" presId="urn:microsoft.com/office/officeart/2018/2/layout/IconCircleList"/>
    <dgm:cxn modelId="{B23361C1-F59A-41AA-9720-A19AD125C954}" type="presOf" srcId="{79A3790B-B491-4B07-8313-ED2F036AF7D6}" destId="{623CAF93-42C8-4206-927A-437CDAF9986D}" srcOrd="0" destOrd="0" presId="urn:microsoft.com/office/officeart/2018/2/layout/IconCircleList"/>
    <dgm:cxn modelId="{56F779E7-799C-4A17-9242-5BAFA2027277}" type="presOf" srcId="{E1455C3B-EBD9-4ACE-879C-88452E12A721}" destId="{2A4BF2EC-7AFD-44BB-A80A-56580752B58E}" srcOrd="0" destOrd="0" presId="urn:microsoft.com/office/officeart/2018/2/layout/IconCircleList"/>
    <dgm:cxn modelId="{424AC4F1-E433-4A8A-9166-C05A617C51AB}" srcId="{BC53B3BD-6A8F-4232-8BC3-4646D579C17B}" destId="{79A3790B-B491-4B07-8313-ED2F036AF7D6}" srcOrd="3" destOrd="0" parTransId="{6A466EEC-C4BC-4FBA-A97A-0ACC32C67189}" sibTransId="{9F7C1CF2-BEF9-4A6C-8F04-F2C967D2A2BB}"/>
    <dgm:cxn modelId="{6E536CF6-B137-411A-B1E9-65B257E86754}" type="presParOf" srcId="{D4FF4F6E-860D-4C44-B37E-F6F3D19A3088}" destId="{B913AC1D-77C3-4A25-B86E-A13B0D328223}" srcOrd="0" destOrd="0" presId="urn:microsoft.com/office/officeart/2018/2/layout/IconCircleList"/>
    <dgm:cxn modelId="{F668DBB3-B677-49EB-BDA4-39F8B29DCA00}" type="presParOf" srcId="{B913AC1D-77C3-4A25-B86E-A13B0D328223}" destId="{81321F8D-7566-4E98-AD6B-CBEA99B1FC7D}" srcOrd="0" destOrd="0" presId="urn:microsoft.com/office/officeart/2018/2/layout/IconCircleList"/>
    <dgm:cxn modelId="{16C3197D-09D6-4AEC-B575-F87F27995951}" type="presParOf" srcId="{81321F8D-7566-4E98-AD6B-CBEA99B1FC7D}" destId="{C20787E8-E781-4A5D-8CB9-E6CDB6EEC421}" srcOrd="0" destOrd="0" presId="urn:microsoft.com/office/officeart/2018/2/layout/IconCircleList"/>
    <dgm:cxn modelId="{8BDDE071-C7AF-40F8-9C29-C00402688158}" type="presParOf" srcId="{81321F8D-7566-4E98-AD6B-CBEA99B1FC7D}" destId="{FB00C29A-822B-4F2D-A45F-2E1BF1B3215E}" srcOrd="1" destOrd="0" presId="urn:microsoft.com/office/officeart/2018/2/layout/IconCircleList"/>
    <dgm:cxn modelId="{7F58C020-B025-4E54-B406-C4881CAF685C}" type="presParOf" srcId="{81321F8D-7566-4E98-AD6B-CBEA99B1FC7D}" destId="{5CAF8B2C-68B2-4AAB-905B-71893B5BF755}" srcOrd="2" destOrd="0" presId="urn:microsoft.com/office/officeart/2018/2/layout/IconCircleList"/>
    <dgm:cxn modelId="{AB88C7FA-B10E-4B4F-ACF1-15666E316436}" type="presParOf" srcId="{81321F8D-7566-4E98-AD6B-CBEA99B1FC7D}" destId="{AF70DEB2-3695-46F4-AB06-5DFD8A3CC38E}" srcOrd="3" destOrd="0" presId="urn:microsoft.com/office/officeart/2018/2/layout/IconCircleList"/>
    <dgm:cxn modelId="{34B74D6B-E357-48D8-82B7-9B0D0CAB9059}" type="presParOf" srcId="{B913AC1D-77C3-4A25-B86E-A13B0D328223}" destId="{965BF52F-96E0-4027-8F1B-42E0CABEB9F9}" srcOrd="1" destOrd="0" presId="urn:microsoft.com/office/officeart/2018/2/layout/IconCircleList"/>
    <dgm:cxn modelId="{64DF281E-C8E9-4AFE-8469-67A3FE52D424}" type="presParOf" srcId="{B913AC1D-77C3-4A25-B86E-A13B0D328223}" destId="{D7204D49-AAB8-4E5C-B150-576846663320}" srcOrd="2" destOrd="0" presId="urn:microsoft.com/office/officeart/2018/2/layout/IconCircleList"/>
    <dgm:cxn modelId="{10A9C560-FAB0-4519-A264-A17B77339E08}" type="presParOf" srcId="{D7204D49-AAB8-4E5C-B150-576846663320}" destId="{8EFB6E84-BCCF-4F28-A338-0E01A069DEC4}" srcOrd="0" destOrd="0" presId="urn:microsoft.com/office/officeart/2018/2/layout/IconCircleList"/>
    <dgm:cxn modelId="{073B3459-6F6B-4FC5-8602-7838CFAFA00F}" type="presParOf" srcId="{D7204D49-AAB8-4E5C-B150-576846663320}" destId="{6E31E0D3-B48E-47EB-B164-7B3DB487D3E9}" srcOrd="1" destOrd="0" presId="urn:microsoft.com/office/officeart/2018/2/layout/IconCircleList"/>
    <dgm:cxn modelId="{BA99C33F-2C96-44C5-99CC-E94EAA4A4466}" type="presParOf" srcId="{D7204D49-AAB8-4E5C-B150-576846663320}" destId="{BC45B26C-73BC-40E4-BBD5-977876EEE3BD}" srcOrd="2" destOrd="0" presId="urn:microsoft.com/office/officeart/2018/2/layout/IconCircleList"/>
    <dgm:cxn modelId="{43F7B1C6-0B1C-408F-984E-37EC28AB4CC2}" type="presParOf" srcId="{D7204D49-AAB8-4E5C-B150-576846663320}" destId="{52732593-A997-4DEC-80F9-4B4D3D7427B5}" srcOrd="3" destOrd="0" presId="urn:microsoft.com/office/officeart/2018/2/layout/IconCircleList"/>
    <dgm:cxn modelId="{90692221-B1F3-4866-96D6-541F904E1E0D}" type="presParOf" srcId="{B913AC1D-77C3-4A25-B86E-A13B0D328223}" destId="{FCD47537-D210-48E0-8F00-51816278B46D}" srcOrd="3" destOrd="0" presId="urn:microsoft.com/office/officeart/2018/2/layout/IconCircleList"/>
    <dgm:cxn modelId="{5EB2638A-6312-432F-AA8B-035F56041C35}" type="presParOf" srcId="{B913AC1D-77C3-4A25-B86E-A13B0D328223}" destId="{7BE42A9A-8F6C-40C7-B124-44572DE24E71}" srcOrd="4" destOrd="0" presId="urn:microsoft.com/office/officeart/2018/2/layout/IconCircleList"/>
    <dgm:cxn modelId="{0A5BBE0A-533D-48A3-8ADD-D575AEE6C3BF}" type="presParOf" srcId="{7BE42A9A-8F6C-40C7-B124-44572DE24E71}" destId="{25D6459C-7371-430B-9D68-8C8EAD040C98}" srcOrd="0" destOrd="0" presId="urn:microsoft.com/office/officeart/2018/2/layout/IconCircleList"/>
    <dgm:cxn modelId="{5E722ECD-8B77-41CE-BACA-36D6CACA5CBC}" type="presParOf" srcId="{7BE42A9A-8F6C-40C7-B124-44572DE24E71}" destId="{A5D6D6D3-297E-429C-88D6-8092A1F782A9}" srcOrd="1" destOrd="0" presId="urn:microsoft.com/office/officeart/2018/2/layout/IconCircleList"/>
    <dgm:cxn modelId="{B49026F7-B9A5-4F4F-A31C-646F947D6649}" type="presParOf" srcId="{7BE42A9A-8F6C-40C7-B124-44572DE24E71}" destId="{3430879F-F0D5-4879-BAE8-812C9A9E2DA7}" srcOrd="2" destOrd="0" presId="urn:microsoft.com/office/officeart/2018/2/layout/IconCircleList"/>
    <dgm:cxn modelId="{633B9057-4176-4342-B81E-DBEAA6E36BA0}" type="presParOf" srcId="{7BE42A9A-8F6C-40C7-B124-44572DE24E71}" destId="{2A4BF2EC-7AFD-44BB-A80A-56580752B58E}" srcOrd="3" destOrd="0" presId="urn:microsoft.com/office/officeart/2018/2/layout/IconCircleList"/>
    <dgm:cxn modelId="{5B3F63AE-8A9B-439B-BCDC-C012FAE0E13F}" type="presParOf" srcId="{B913AC1D-77C3-4A25-B86E-A13B0D328223}" destId="{D39C9E41-A370-4415-8696-729E34696E79}" srcOrd="5" destOrd="0" presId="urn:microsoft.com/office/officeart/2018/2/layout/IconCircleList"/>
    <dgm:cxn modelId="{B27CB6B9-D7AC-48B2-92A2-3D743C6562A8}" type="presParOf" srcId="{B913AC1D-77C3-4A25-B86E-A13B0D328223}" destId="{C6E9BE8D-D48B-4710-91D5-DB55BC27536C}" srcOrd="6" destOrd="0" presId="urn:microsoft.com/office/officeart/2018/2/layout/IconCircleList"/>
    <dgm:cxn modelId="{AAF481DE-DC86-448B-909F-AD840840F1E1}" type="presParOf" srcId="{C6E9BE8D-D48B-4710-91D5-DB55BC27536C}" destId="{83A2F5A2-6AB9-46E3-98D7-AE6BEA4075B2}" srcOrd="0" destOrd="0" presId="urn:microsoft.com/office/officeart/2018/2/layout/IconCircleList"/>
    <dgm:cxn modelId="{92F55191-0BED-429D-9C85-8BC4B4DAB170}" type="presParOf" srcId="{C6E9BE8D-D48B-4710-91D5-DB55BC27536C}" destId="{82AE9A33-1EF2-4954-88C7-AE84008E250E}" srcOrd="1" destOrd="0" presId="urn:microsoft.com/office/officeart/2018/2/layout/IconCircleList"/>
    <dgm:cxn modelId="{5E7CA907-EDB8-4C91-85DA-5F7697A5A9BF}" type="presParOf" srcId="{C6E9BE8D-D48B-4710-91D5-DB55BC27536C}" destId="{2FC372BB-12EE-45D8-BC4C-89DE56F41E07}" srcOrd="2" destOrd="0" presId="urn:microsoft.com/office/officeart/2018/2/layout/IconCircleList"/>
    <dgm:cxn modelId="{91D3E0AE-C616-41C8-A453-932E99EB7E42}" type="presParOf" srcId="{C6E9BE8D-D48B-4710-91D5-DB55BC27536C}" destId="{623CAF93-42C8-4206-927A-437CDAF9986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9B1D4E-1881-004B-8543-BE15DF52A5F7}">
      <dsp:nvSpPr>
        <dsp:cNvPr id="0" name=""/>
        <dsp:cNvSpPr/>
      </dsp:nvSpPr>
      <dsp:spPr>
        <a:xfrm>
          <a:off x="1283" y="558279"/>
          <a:ext cx="1617389" cy="9704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Functional Requirements:</a:t>
          </a:r>
        </a:p>
      </dsp:txBody>
      <dsp:txXfrm>
        <a:off x="1283" y="558279"/>
        <a:ext cx="1617389" cy="970433"/>
      </dsp:txXfrm>
    </dsp:sp>
    <dsp:sp modelId="{B8668784-0C28-6D4E-AE86-CED3F70972E7}">
      <dsp:nvSpPr>
        <dsp:cNvPr id="0" name=""/>
        <dsp:cNvSpPr/>
      </dsp:nvSpPr>
      <dsp:spPr>
        <a:xfrm>
          <a:off x="1780412" y="558279"/>
          <a:ext cx="1617389" cy="9704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1. User Authentication</a:t>
          </a:r>
        </a:p>
      </dsp:txBody>
      <dsp:txXfrm>
        <a:off x="1780412" y="558279"/>
        <a:ext cx="1617389" cy="970433"/>
      </dsp:txXfrm>
    </dsp:sp>
    <dsp:sp modelId="{EA9DE824-0DFD-3447-9AB8-C1963805D1BE}">
      <dsp:nvSpPr>
        <dsp:cNvPr id="0" name=""/>
        <dsp:cNvSpPr/>
      </dsp:nvSpPr>
      <dsp:spPr>
        <a:xfrm>
          <a:off x="3559540" y="558279"/>
          <a:ext cx="1617389" cy="9704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2. Parking Spot Reservation</a:t>
          </a:r>
        </a:p>
      </dsp:txBody>
      <dsp:txXfrm>
        <a:off x="3559540" y="558279"/>
        <a:ext cx="1617389" cy="970433"/>
      </dsp:txXfrm>
    </dsp:sp>
    <dsp:sp modelId="{2DED802B-B877-604B-AB1D-D3DC83BE2345}">
      <dsp:nvSpPr>
        <dsp:cNvPr id="0" name=""/>
        <dsp:cNvSpPr/>
      </dsp:nvSpPr>
      <dsp:spPr>
        <a:xfrm>
          <a:off x="5338669" y="558279"/>
          <a:ext cx="1617389" cy="9704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3. Subscription Service</a:t>
          </a:r>
        </a:p>
      </dsp:txBody>
      <dsp:txXfrm>
        <a:off x="5338669" y="558279"/>
        <a:ext cx="1617389" cy="970433"/>
      </dsp:txXfrm>
    </dsp:sp>
    <dsp:sp modelId="{C1A2C365-CC17-9D41-AA0E-9A1C484B0363}">
      <dsp:nvSpPr>
        <dsp:cNvPr id="0" name=""/>
        <dsp:cNvSpPr/>
      </dsp:nvSpPr>
      <dsp:spPr>
        <a:xfrm>
          <a:off x="7117798" y="558279"/>
          <a:ext cx="1617389" cy="9704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4. Navigation Integration</a:t>
          </a:r>
        </a:p>
      </dsp:txBody>
      <dsp:txXfrm>
        <a:off x="7117798" y="558279"/>
        <a:ext cx="1617389" cy="970433"/>
      </dsp:txXfrm>
    </dsp:sp>
    <dsp:sp modelId="{D6CA3570-9ED4-B04E-982C-5D3FA78911DB}">
      <dsp:nvSpPr>
        <dsp:cNvPr id="0" name=""/>
        <dsp:cNvSpPr/>
      </dsp:nvSpPr>
      <dsp:spPr>
        <a:xfrm>
          <a:off x="8896926" y="558279"/>
          <a:ext cx="1617389" cy="9704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5. EV Charging Spot Feature</a:t>
          </a:r>
        </a:p>
      </dsp:txBody>
      <dsp:txXfrm>
        <a:off x="8896926" y="558279"/>
        <a:ext cx="1617389" cy="970433"/>
      </dsp:txXfrm>
    </dsp:sp>
    <dsp:sp modelId="{259C50D3-7E40-C844-940A-CB98B462E385}">
      <dsp:nvSpPr>
        <dsp:cNvPr id="0" name=""/>
        <dsp:cNvSpPr/>
      </dsp:nvSpPr>
      <dsp:spPr>
        <a:xfrm>
          <a:off x="1283" y="1690452"/>
          <a:ext cx="1617389" cy="9704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6. Profile Management</a:t>
          </a:r>
        </a:p>
      </dsp:txBody>
      <dsp:txXfrm>
        <a:off x="1283" y="1690452"/>
        <a:ext cx="1617389" cy="970433"/>
      </dsp:txXfrm>
    </dsp:sp>
    <dsp:sp modelId="{F676939A-261E-2344-AE2B-4BEA36CF29E7}">
      <dsp:nvSpPr>
        <dsp:cNvPr id="0" name=""/>
        <dsp:cNvSpPr/>
      </dsp:nvSpPr>
      <dsp:spPr>
        <a:xfrm>
          <a:off x="1780412" y="1690452"/>
          <a:ext cx="1617389" cy="9704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7. Admin Management</a:t>
          </a:r>
        </a:p>
      </dsp:txBody>
      <dsp:txXfrm>
        <a:off x="1780412" y="1690452"/>
        <a:ext cx="1617389" cy="970433"/>
      </dsp:txXfrm>
    </dsp:sp>
    <dsp:sp modelId="{EECB283C-C079-8448-8231-767EDA25B4FD}">
      <dsp:nvSpPr>
        <dsp:cNvPr id="0" name=""/>
        <dsp:cNvSpPr/>
      </dsp:nvSpPr>
      <dsp:spPr>
        <a:xfrm>
          <a:off x="3559540" y="1690452"/>
          <a:ext cx="1617389" cy="9704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Non-Functional Requirements:</a:t>
          </a:r>
        </a:p>
      </dsp:txBody>
      <dsp:txXfrm>
        <a:off x="3559540" y="1690452"/>
        <a:ext cx="1617389" cy="970433"/>
      </dsp:txXfrm>
    </dsp:sp>
    <dsp:sp modelId="{3A7D7B3D-6D99-7D44-B755-7182A6B18AE9}">
      <dsp:nvSpPr>
        <dsp:cNvPr id="0" name=""/>
        <dsp:cNvSpPr/>
      </dsp:nvSpPr>
      <dsp:spPr>
        <a:xfrm>
          <a:off x="5338669" y="1690452"/>
          <a:ext cx="1617389" cy="9704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1. Performance</a:t>
          </a:r>
        </a:p>
      </dsp:txBody>
      <dsp:txXfrm>
        <a:off x="5338669" y="1690452"/>
        <a:ext cx="1617389" cy="970433"/>
      </dsp:txXfrm>
    </dsp:sp>
    <dsp:sp modelId="{48C35499-90C8-6449-852E-F72D831F3D79}">
      <dsp:nvSpPr>
        <dsp:cNvPr id="0" name=""/>
        <dsp:cNvSpPr/>
      </dsp:nvSpPr>
      <dsp:spPr>
        <a:xfrm>
          <a:off x="7117798" y="1690452"/>
          <a:ext cx="1617389" cy="9704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2. Usability</a:t>
          </a:r>
        </a:p>
      </dsp:txBody>
      <dsp:txXfrm>
        <a:off x="7117798" y="1690452"/>
        <a:ext cx="1617389" cy="970433"/>
      </dsp:txXfrm>
    </dsp:sp>
    <dsp:sp modelId="{8AD2B366-3E93-8F4B-8A8F-E68A6CCB5385}">
      <dsp:nvSpPr>
        <dsp:cNvPr id="0" name=""/>
        <dsp:cNvSpPr/>
      </dsp:nvSpPr>
      <dsp:spPr>
        <a:xfrm>
          <a:off x="8896926" y="1690452"/>
          <a:ext cx="1617389" cy="9704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3. Reliability</a:t>
          </a:r>
        </a:p>
      </dsp:txBody>
      <dsp:txXfrm>
        <a:off x="8896926" y="1690452"/>
        <a:ext cx="1617389" cy="970433"/>
      </dsp:txXfrm>
    </dsp:sp>
    <dsp:sp modelId="{85991F25-A189-FC40-A1C2-F639D7CF926E}">
      <dsp:nvSpPr>
        <dsp:cNvPr id="0" name=""/>
        <dsp:cNvSpPr/>
      </dsp:nvSpPr>
      <dsp:spPr>
        <a:xfrm>
          <a:off x="890847" y="2822624"/>
          <a:ext cx="1617389" cy="9704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4. Scalability</a:t>
          </a:r>
        </a:p>
      </dsp:txBody>
      <dsp:txXfrm>
        <a:off x="890847" y="2822624"/>
        <a:ext cx="1617389" cy="970433"/>
      </dsp:txXfrm>
    </dsp:sp>
    <dsp:sp modelId="{E49A38B3-F5C2-F04F-9325-F97A59ED49E6}">
      <dsp:nvSpPr>
        <dsp:cNvPr id="0" name=""/>
        <dsp:cNvSpPr/>
      </dsp:nvSpPr>
      <dsp:spPr>
        <a:xfrm>
          <a:off x="2669976" y="2822624"/>
          <a:ext cx="1617389" cy="9704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5. Security</a:t>
          </a:r>
        </a:p>
      </dsp:txBody>
      <dsp:txXfrm>
        <a:off x="2669976" y="2822624"/>
        <a:ext cx="1617389" cy="970433"/>
      </dsp:txXfrm>
    </dsp:sp>
    <dsp:sp modelId="{B51D3073-BE43-C14B-94AC-38A08141EA32}">
      <dsp:nvSpPr>
        <dsp:cNvPr id="0" name=""/>
        <dsp:cNvSpPr/>
      </dsp:nvSpPr>
      <dsp:spPr>
        <a:xfrm>
          <a:off x="4449105" y="2822624"/>
          <a:ext cx="1617389" cy="9704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6. Compatibility</a:t>
          </a:r>
        </a:p>
      </dsp:txBody>
      <dsp:txXfrm>
        <a:off x="4449105" y="2822624"/>
        <a:ext cx="1617389" cy="970433"/>
      </dsp:txXfrm>
    </dsp:sp>
    <dsp:sp modelId="{A88C5521-676E-4043-A284-5DFC42C549B2}">
      <dsp:nvSpPr>
        <dsp:cNvPr id="0" name=""/>
        <dsp:cNvSpPr/>
      </dsp:nvSpPr>
      <dsp:spPr>
        <a:xfrm>
          <a:off x="6228233" y="2822624"/>
          <a:ext cx="1617389" cy="9704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7. Maintainability</a:t>
          </a:r>
        </a:p>
      </dsp:txBody>
      <dsp:txXfrm>
        <a:off x="6228233" y="2822624"/>
        <a:ext cx="1617389" cy="970433"/>
      </dsp:txXfrm>
    </dsp:sp>
    <dsp:sp modelId="{C48C4140-AC42-B94A-9F96-96FBB35C0781}">
      <dsp:nvSpPr>
        <dsp:cNvPr id="0" name=""/>
        <dsp:cNvSpPr/>
      </dsp:nvSpPr>
      <dsp:spPr>
        <a:xfrm>
          <a:off x="8007362" y="2822624"/>
          <a:ext cx="1617389" cy="970433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8. Localization</a:t>
          </a:r>
        </a:p>
      </dsp:txBody>
      <dsp:txXfrm>
        <a:off x="8007362" y="2822624"/>
        <a:ext cx="1617389" cy="97043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16957F-7912-2142-B4B0-DB1FDF6B675F}">
      <dsp:nvSpPr>
        <dsp:cNvPr id="0" name=""/>
        <dsp:cNvSpPr/>
      </dsp:nvSpPr>
      <dsp:spPr>
        <a:xfrm>
          <a:off x="134291" y="612"/>
          <a:ext cx="4332795" cy="275132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CE6EE3-074D-EF42-8E96-E9995377FC4B}">
      <dsp:nvSpPr>
        <dsp:cNvPr id="0" name=""/>
        <dsp:cNvSpPr/>
      </dsp:nvSpPr>
      <dsp:spPr>
        <a:xfrm>
          <a:off x="615713" y="457963"/>
          <a:ext cx="4332795" cy="275132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1. Subscription not implemented yet</a:t>
          </a:r>
        </a:p>
      </dsp:txBody>
      <dsp:txXfrm>
        <a:off x="696297" y="538547"/>
        <a:ext cx="4171627" cy="2590157"/>
      </dsp:txXfrm>
    </dsp:sp>
    <dsp:sp modelId="{CC1D4087-D377-E84F-8111-1EB46E6EBAD3}">
      <dsp:nvSpPr>
        <dsp:cNvPr id="0" name=""/>
        <dsp:cNvSpPr/>
      </dsp:nvSpPr>
      <dsp:spPr>
        <a:xfrm>
          <a:off x="5429930" y="612"/>
          <a:ext cx="4332795" cy="2751325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B20FBC-27AC-D04A-BEFF-4B37A771419C}">
      <dsp:nvSpPr>
        <dsp:cNvPr id="0" name=""/>
        <dsp:cNvSpPr/>
      </dsp:nvSpPr>
      <dsp:spPr>
        <a:xfrm>
          <a:off x="5911352" y="457963"/>
          <a:ext cx="4332795" cy="275132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/>
            <a:t>2. Sending OTP to phone requires subscription</a:t>
          </a:r>
        </a:p>
      </dsp:txBody>
      <dsp:txXfrm>
        <a:off x="5991936" y="538547"/>
        <a:ext cx="4171627" cy="259015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0787E8-E781-4A5D-8CB9-E6CDB6EEC421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00C29A-822B-4F2D-A45F-2E1BF1B3215E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70DEB2-3695-46F4-AB06-5DFD8A3CC38E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Conclusion: ParkEase addresses the urban parking challenges by providing real-time parking information and EV support.</a:t>
          </a:r>
        </a:p>
      </dsp:txBody>
      <dsp:txXfrm>
        <a:off x="1834517" y="469890"/>
        <a:ext cx="3148942" cy="1335915"/>
      </dsp:txXfrm>
    </dsp:sp>
    <dsp:sp modelId="{8EFB6E84-BCCF-4F28-A338-0E01A069DEC4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31E0D3-B48E-47EB-B164-7B3DB487D3E9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732593-A997-4DEC-80F9-4B4D3D7427B5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Future Work:</a:t>
          </a:r>
        </a:p>
      </dsp:txBody>
      <dsp:txXfrm>
        <a:off x="7154322" y="469890"/>
        <a:ext cx="3148942" cy="1335915"/>
      </dsp:txXfrm>
    </dsp:sp>
    <dsp:sp modelId="{25D6459C-7371-430B-9D68-8C8EAD040C98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5D6D6D3-297E-429C-88D6-8092A1F782A9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4BF2EC-7AFD-44BB-A80A-56580752B58E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1. Implement subscription services</a:t>
          </a:r>
        </a:p>
      </dsp:txBody>
      <dsp:txXfrm>
        <a:off x="1834517" y="2545532"/>
        <a:ext cx="3148942" cy="1335915"/>
      </dsp:txXfrm>
    </dsp:sp>
    <dsp:sp modelId="{83A2F5A2-6AB9-46E3-98D7-AE6BEA4075B2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AE9A33-1EF2-4954-88C7-AE84008E250E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3CAF93-42C8-4206-927A-437CDAF9986D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2. Integrate OTP sending functionality</a:t>
          </a:r>
        </a:p>
      </dsp:txBody>
      <dsp:txXfrm>
        <a:off x="7154322" y="2545532"/>
        <a:ext cx="3148942" cy="13359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J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36C4E7-ECDE-A94E-B58D-0BB30D51B240}" type="datetimeFigureOut">
              <a:rPr lang="en-JO" smtClean="0"/>
              <a:t>03/06/2024</a:t>
            </a:fld>
            <a:endParaRPr lang="en-J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J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J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7E069A-7F8C-8841-B372-5503ED5BDE45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2313464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l" defTabSz="914400" rtl="0" eaLnBrk="1" latinLnBrk="0" hangingPunct="1"/>
            <a:endParaRPr lang="en-J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E069A-7F8C-8841-B372-5503ED5BDE45}" type="slidenum">
              <a:rPr lang="en-JO" smtClean="0"/>
              <a:t>1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4500969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J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7E069A-7F8C-8841-B372-5503ED5BDE45}" type="slidenum">
              <a:rPr lang="en-JO" smtClean="0"/>
              <a:t>10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5879654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EA44A-E5C0-8CDC-8EF4-EDD7636DE2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D8EEEC-2A84-CD51-8FCB-A6B1165D64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J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E45807-BF2A-CEDA-F15A-3ADDA3DBCB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A7723-37E2-2244-92C3-57C93EF2E071}" type="datetimeFigureOut">
              <a:rPr lang="en-JO" smtClean="0"/>
              <a:t>03/06/2024</a:t>
            </a:fld>
            <a:endParaRPr lang="en-J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99F579-068D-400F-6C69-B3095F8E26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F8286-EEA0-4AAE-DED3-639ACD02B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59BC8-9D3F-6A4A-BCA1-4158D9DDE935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567649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A3C07-878B-9E31-B370-AA37EE5D5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556981-89C9-9BA9-D31D-FFD0FF4098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126B32-669E-89FF-588E-27393D0B8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A7723-37E2-2244-92C3-57C93EF2E071}" type="datetimeFigureOut">
              <a:rPr lang="en-JO" smtClean="0"/>
              <a:t>03/06/2024</a:t>
            </a:fld>
            <a:endParaRPr lang="en-J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9D9E1E-6E8B-3D63-8A2A-867C83156D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46C935-5406-8EBD-769E-EB3537C72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59BC8-9D3F-6A4A-BCA1-4158D9DDE935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609322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F619A7-CE46-E9EB-A8D1-DAB51CE9D4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91B726-6F7A-04C8-11D9-4F30E34822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A671A3-A73B-ACFF-8BA7-182A5CEE6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A7723-37E2-2244-92C3-57C93EF2E071}" type="datetimeFigureOut">
              <a:rPr lang="en-JO" smtClean="0"/>
              <a:t>03/06/2024</a:t>
            </a:fld>
            <a:endParaRPr lang="en-J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059F9-4ADB-640A-1F36-8223BC6B14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C480D9-F00F-75A1-74E5-C3769B56E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59BC8-9D3F-6A4A-BCA1-4158D9DDE935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38267627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D824E-4D4B-911F-39FF-F9D927174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EF675-56DE-EC3E-DD30-0AA92A5F08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F5F6E6-F277-6780-182A-8FA6822C5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A7723-37E2-2244-92C3-57C93EF2E071}" type="datetimeFigureOut">
              <a:rPr lang="en-JO" smtClean="0"/>
              <a:t>03/06/2024</a:t>
            </a:fld>
            <a:endParaRPr lang="en-J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CB06A-A87C-7DA1-A2D8-6C5873B155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606DD3-D3AD-B8B2-EA57-9F59FA321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59BC8-9D3F-6A4A-BCA1-4158D9DDE935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1677377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9733E-4ABB-19F1-7381-30D2DFFFD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6C7AE2-308C-D14C-2F18-56265B2A4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3B81A5-E81A-CE09-FABA-E9F08F500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A7723-37E2-2244-92C3-57C93EF2E071}" type="datetimeFigureOut">
              <a:rPr lang="en-JO" smtClean="0"/>
              <a:t>03/06/2024</a:t>
            </a:fld>
            <a:endParaRPr lang="en-J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CE21DB-AC7B-052B-3285-93FD4EDAB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713CA2-90AC-81DE-EF62-50AECF6EF9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59BC8-9D3F-6A4A-BCA1-4158D9DDE935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6261166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C0D48-B344-C494-B2A0-4E64167A7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BB48B-AE14-6E31-8962-20953A764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29EDED-E165-2CD7-41F4-2E47BCA84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A7723-37E2-2244-92C3-57C93EF2E071}" type="datetimeFigureOut">
              <a:rPr lang="en-JO" smtClean="0"/>
              <a:t>03/06/2024</a:t>
            </a:fld>
            <a:endParaRPr lang="en-J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F990D-BA8A-A5B7-6087-528800B66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B0C66D-24D0-F1D6-0430-45E88E0A5F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59BC8-9D3F-6A4A-BCA1-4158D9DDE935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20276737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1BB29-6827-74A7-5719-A83584B12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D30F8-6D6C-A1FF-4D0B-54F60AE757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81E736-EBFA-E859-C7E6-3FB22CC972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18E8EB-D8F3-F452-F0CA-7FFC5B6C6A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A7723-37E2-2244-92C3-57C93EF2E071}" type="datetimeFigureOut">
              <a:rPr lang="en-JO" smtClean="0"/>
              <a:t>03/06/2024</a:t>
            </a:fld>
            <a:endParaRPr lang="en-J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C13D2D-4CE7-B5B1-5ED4-8E63DDA43F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C36EDF-6585-4E2F-D3C3-65F7A50C42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59BC8-9D3F-6A4A-BCA1-4158D9DDE935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2928320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025D7-1B93-71D6-FEB6-E1AB7BFEB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5C9617-1183-1634-EA65-3EA5B771CD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133226-D9FE-55AC-069C-6AB5CC2048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834BF1-A6B2-4172-7D01-D1515B4750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787BAF3-72FE-81DB-CEED-695689A12B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D3A18B-ABE5-97DF-5EAB-CC0A95921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A7723-37E2-2244-92C3-57C93EF2E071}" type="datetimeFigureOut">
              <a:rPr lang="en-JO" smtClean="0"/>
              <a:t>03/06/2024</a:t>
            </a:fld>
            <a:endParaRPr lang="en-J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72A073-B9CE-1E6A-3C23-4D618C2CA7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A3FF3E-DA7E-A60B-161E-8D347A251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59BC8-9D3F-6A4A-BCA1-4158D9DDE935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34642484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1DBEA-24E1-7960-B16D-AB3A8EC9B3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C84686-B49D-250C-C982-DB07F06F45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A7723-37E2-2244-92C3-57C93EF2E071}" type="datetimeFigureOut">
              <a:rPr lang="en-JO" smtClean="0"/>
              <a:t>03/06/2024</a:t>
            </a:fld>
            <a:endParaRPr lang="en-J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1E8126-7AEB-9CD9-BBCE-B4812960E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1B2F85-246E-E1C2-D4B1-C7ABF10AC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59BC8-9D3F-6A4A-BCA1-4158D9DDE935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575645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D0917E-BE83-86AE-267E-00F6EAE2D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A7723-37E2-2244-92C3-57C93EF2E071}" type="datetimeFigureOut">
              <a:rPr lang="en-JO" smtClean="0"/>
              <a:t>03/06/2024</a:t>
            </a:fld>
            <a:endParaRPr lang="en-J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D8EF41-55E4-7619-9F29-5350F0EE1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F84858-CC20-649D-7659-B1A9F6AC59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59BC8-9D3F-6A4A-BCA1-4158D9DDE935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1449106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FC61D-CFDC-B457-752B-0BB4A8DDB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00EF2-D0C3-D7C2-40A9-A922C0A2C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2B27B5-8ABB-24B4-4718-3D8C2113D2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B8DA41-9EC7-6ABD-60AA-79973A535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A7723-37E2-2244-92C3-57C93EF2E071}" type="datetimeFigureOut">
              <a:rPr lang="en-JO" smtClean="0"/>
              <a:t>03/06/2024</a:t>
            </a:fld>
            <a:endParaRPr lang="en-J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A45878-24BC-4995-3F32-A2FD63DFE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83263E-F4A5-96AD-1F81-22C48CEED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59BC8-9D3F-6A4A-BCA1-4158D9DDE935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23234795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BF743-9C88-41C5-B534-DF3391906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8A7997-46B5-8919-DB40-ECE44B7FFA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J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7A2E57-82E9-9FD5-426F-DC1AB555E8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BD9207-4026-3A47-2396-CFA4587E6D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2A7723-37E2-2244-92C3-57C93EF2E071}" type="datetimeFigureOut">
              <a:rPr lang="en-JO" smtClean="0"/>
              <a:t>03/06/2024</a:t>
            </a:fld>
            <a:endParaRPr lang="en-J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58FD8B-3078-4B15-0969-AAA7B0F17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J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CD53EE-2F55-1220-4E70-ADFC6F0C7C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59BC8-9D3F-6A4A-BCA1-4158D9DDE935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3677178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4C4F37D-E850-5F55-7F50-AE1528FD7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J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A2AEE0-0641-20D4-0E8C-76DB342315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J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5C92A6-6072-A7BF-F813-CECA3457A1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62A7723-37E2-2244-92C3-57C93EF2E071}" type="datetimeFigureOut">
              <a:rPr lang="en-JO" smtClean="0"/>
              <a:t>03/06/2024</a:t>
            </a:fld>
            <a:endParaRPr lang="en-J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B2D85-71D2-F01A-9D26-A401C02AD9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J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68AAE-D738-B8F7-1F57-D74D3BD621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C59BC8-9D3F-6A4A-BCA1-4158D9DDE935}" type="slidenum">
              <a:rPr lang="en-JO" smtClean="0"/>
              <a:t>‹#›</a:t>
            </a:fld>
            <a:endParaRPr lang="en-JO"/>
          </a:p>
        </p:txBody>
      </p:sp>
    </p:spTree>
    <p:extLst>
      <p:ext uri="{BB962C8B-B14F-4D97-AF65-F5344CB8AC3E}">
        <p14:creationId xmlns:p14="http://schemas.microsoft.com/office/powerpoint/2010/main" val="263957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J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with a blue background&#10;&#10;Description automatically generated">
            <a:extLst>
              <a:ext uri="{FF2B5EF4-FFF2-40B4-BE49-F238E27FC236}">
                <a16:creationId xmlns:a16="http://schemas.microsoft.com/office/drawing/2014/main" id="{778A60A4-A17A-D38A-8561-13995EE0B9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t="12512" b="31238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08E129-9AEB-77D0-193A-F7D9607F0E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ParkEase</a:t>
            </a:r>
            <a:endParaRPr lang="en-JO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3244A8-1ECC-53BE-E997-13B1CEE93E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An Urban Parking Solutions Mobile Application</a:t>
            </a:r>
            <a:endParaRPr lang="en-JO" dirty="0">
              <a:solidFill>
                <a:srgbClr val="FFFFFF"/>
              </a:solidFill>
            </a:endParaRPr>
          </a:p>
        </p:txBody>
      </p:sp>
      <p:pic>
        <p:nvPicPr>
          <p:cNvPr id="9" name="Picture 8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6AD0212-E7B4-5BF6-BC7D-3A48C89CB8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52" y="6063676"/>
            <a:ext cx="3103944" cy="623408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045C7A70-AAAB-372A-9095-312ABF2498BA}"/>
              </a:ext>
            </a:extLst>
          </p:cNvPr>
          <p:cNvSpPr txBox="1">
            <a:spLocks/>
          </p:cNvSpPr>
          <p:nvPr/>
        </p:nvSpPr>
        <p:spPr>
          <a:xfrm>
            <a:off x="10143744" y="5839968"/>
            <a:ext cx="2048236" cy="223708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JO" dirty="0">
                <a:solidFill>
                  <a:srgbClr val="FFFFFF"/>
                </a:solidFill>
              </a:rPr>
              <a:t>Instructor : Dr. Ahmad Al-Najar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3CB64172-6D4C-B889-6F2D-C1AC91169A06}"/>
              </a:ext>
            </a:extLst>
          </p:cNvPr>
          <p:cNvSpPr txBox="1">
            <a:spLocks/>
          </p:cNvSpPr>
          <p:nvPr/>
        </p:nvSpPr>
        <p:spPr>
          <a:xfrm>
            <a:off x="10143744" y="6296818"/>
            <a:ext cx="2048256" cy="48348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JO" sz="1100" dirty="0">
                <a:solidFill>
                  <a:srgbClr val="FFFFFF"/>
                </a:solidFill>
              </a:rPr>
              <a:t>By :  Mais Zahran , Anas Alseid</a:t>
            </a:r>
          </a:p>
        </p:txBody>
      </p:sp>
    </p:spTree>
    <p:extLst>
      <p:ext uri="{BB962C8B-B14F-4D97-AF65-F5344CB8AC3E}">
        <p14:creationId xmlns:p14="http://schemas.microsoft.com/office/powerpoint/2010/main" val="33440847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051221-B35E-A08F-3629-CA51260E7F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Screens of the App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74CA1779-CE36-5EC0-1599-462F8785B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693" y="3187992"/>
            <a:ext cx="1290665" cy="2793323"/>
          </a:xfrm>
          <a:prstGeom prst="rect">
            <a:avLst/>
          </a:prstGeom>
        </p:spPr>
      </p:pic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FE8D073C-7F94-34DF-7813-1179F97CE6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57431" y="3187991"/>
            <a:ext cx="1325611" cy="2868957"/>
          </a:xfrm>
          <a:prstGeom prst="rect">
            <a:avLst/>
          </a:prstGeom>
        </p:spPr>
      </p:pic>
      <p:pic>
        <p:nvPicPr>
          <p:cNvPr id="11" name="Picture 10" descr="A screenshot of a parking spot&#10;&#10;Description automatically generated">
            <a:extLst>
              <a:ext uri="{FF2B5EF4-FFF2-40B4-BE49-F238E27FC236}">
                <a16:creationId xmlns:a16="http://schemas.microsoft.com/office/drawing/2014/main" id="{F2116F62-CF85-4AF0-5C66-09A26A6D5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83323" y="3187992"/>
            <a:ext cx="1290665" cy="2793323"/>
          </a:xfrm>
          <a:prstGeom prst="rect">
            <a:avLst/>
          </a:prstGeom>
        </p:spPr>
      </p:pic>
      <p:pic>
        <p:nvPicPr>
          <p:cNvPr id="13" name="Picture 12" descr="A screenshot of a phone&#10;&#10;Description automatically generated">
            <a:extLst>
              <a:ext uri="{FF2B5EF4-FFF2-40B4-BE49-F238E27FC236}">
                <a16:creationId xmlns:a16="http://schemas.microsoft.com/office/drawing/2014/main" id="{F39C7D83-3A26-B4CA-C73C-BD17DB962E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4602" y="3187991"/>
            <a:ext cx="1290665" cy="2793323"/>
          </a:xfrm>
          <a:prstGeom prst="rect">
            <a:avLst/>
          </a:prstGeom>
        </p:spPr>
      </p:pic>
      <p:pic>
        <p:nvPicPr>
          <p:cNvPr id="15" name="Picture 14" descr="A screenshot of a login box&#10;&#10;Description automatically generated">
            <a:extLst>
              <a:ext uri="{FF2B5EF4-FFF2-40B4-BE49-F238E27FC236}">
                <a16:creationId xmlns:a16="http://schemas.microsoft.com/office/drawing/2014/main" id="{5D3DB385-71EB-596F-0857-3F8CB4FC7C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1486" y="3187991"/>
            <a:ext cx="1290664" cy="2793323"/>
          </a:xfrm>
          <a:prstGeom prst="rect">
            <a:avLst/>
          </a:prstGeom>
        </p:spPr>
      </p:pic>
      <p:pic>
        <p:nvPicPr>
          <p:cNvPr id="17" name="Picture 16" descr="A screenshot of a phone login&#10;&#10;Description automatically generated">
            <a:extLst>
              <a:ext uri="{FF2B5EF4-FFF2-40B4-BE49-F238E27FC236}">
                <a16:creationId xmlns:a16="http://schemas.microsoft.com/office/drawing/2014/main" id="{E7900541-6425-DB75-8561-099F9B08CE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2658" y="3187991"/>
            <a:ext cx="1290665" cy="2793323"/>
          </a:xfrm>
          <a:prstGeom prst="rect">
            <a:avLst/>
          </a:prstGeom>
        </p:spPr>
      </p:pic>
      <p:pic>
        <p:nvPicPr>
          <p:cNvPr id="19" name="Picture 18" descr="A screenshot of a login screen&#10;&#10;Description automatically generated">
            <a:extLst>
              <a:ext uri="{FF2B5EF4-FFF2-40B4-BE49-F238E27FC236}">
                <a16:creationId xmlns:a16="http://schemas.microsoft.com/office/drawing/2014/main" id="{566FBC91-90EA-5643-1FFB-2DE55D49DBC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71379" y="3187992"/>
            <a:ext cx="1290665" cy="2793323"/>
          </a:xfrm>
          <a:prstGeom prst="rect">
            <a:avLst/>
          </a:prstGeom>
        </p:spPr>
      </p:pic>
      <p:pic>
        <p:nvPicPr>
          <p:cNvPr id="23" name="Picture 22" descr="A screenshot of a phone&#10;&#10;Description automatically generated">
            <a:extLst>
              <a:ext uri="{FF2B5EF4-FFF2-40B4-BE49-F238E27FC236}">
                <a16:creationId xmlns:a16="http://schemas.microsoft.com/office/drawing/2014/main" id="{4F03B947-3657-25B7-96D3-315806331F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05799" y="3187990"/>
            <a:ext cx="1290665" cy="2793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524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B46C65-DC9D-9FA1-7FBE-71DDC5ECC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Limitations and Challenges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1B4420B3-63AB-2BE0-312E-FE45FD457E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962424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59431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E45240-1974-7D1D-E535-A4B9931D9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 and Future Work</a:t>
            </a:r>
            <a:endParaRPr lang="en-JO"/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BAF99E9B-BB7A-FC03-7C4E-83C2075C5EE8}"/>
              </a:ext>
            </a:extLst>
          </p:cNvPr>
          <p:cNvGraphicFramePr/>
          <p:nvPr/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47755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7942995-B07F-4636-9A06-C6A104B26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FD83D3-2940-BD9B-0214-449C1B28AA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810" y="2960716"/>
            <a:ext cx="4036334" cy="2387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32D8612-31EB-44CF-A1D0-14FD4C7054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984992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19A4A0F-1B59-4DB0-9764-D10936E98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B81933D1-5615-42C7-9C0B-4EB7105CCE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391886"/>
            <a:ext cx="6009366" cy="60170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with a blue background&#10;&#10;Description automatically generated">
            <a:extLst>
              <a:ext uri="{FF2B5EF4-FFF2-40B4-BE49-F238E27FC236}">
                <a16:creationId xmlns:a16="http://schemas.microsoft.com/office/drawing/2014/main" id="{81821000-87FE-CBDA-4057-C1B37C449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7597" y="666728"/>
            <a:ext cx="5465791" cy="546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245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ar park lanes with skid marks on the road">
            <a:extLst>
              <a:ext uri="{FF2B5EF4-FFF2-40B4-BE49-F238E27FC236}">
                <a16:creationId xmlns:a16="http://schemas.microsoft.com/office/drawing/2014/main" id="{EF7F5E52-10D4-624C-6449-E27C6F674F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2" r="4340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38AE14-0CD7-F713-B4E4-8724C604A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5402" y="743447"/>
            <a:ext cx="3445765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200"/>
              <a:t>Welcome to ParkEase</a:t>
            </a:r>
          </a:p>
        </p:txBody>
      </p:sp>
    </p:spTree>
    <p:extLst>
      <p:ext uri="{BB962C8B-B14F-4D97-AF65-F5344CB8AC3E}">
        <p14:creationId xmlns:p14="http://schemas.microsoft.com/office/powerpoint/2010/main" val="101311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erial view of the road">
            <a:extLst>
              <a:ext uri="{FF2B5EF4-FFF2-40B4-BE49-F238E27FC236}">
                <a16:creationId xmlns:a16="http://schemas.microsoft.com/office/drawing/2014/main" id="{76D872BA-CAA1-225E-CF9E-365479AB83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436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7A8B6F-79FB-1503-EAFE-610156363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Problem Statement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63804C-8EF4-3B5C-16F7-686C21071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Urban areas globally struggle with a scarcity of available parking spaces, resulting in heightened traffic congestion, driver frustration, and environmental pollution.</a:t>
            </a:r>
          </a:p>
        </p:txBody>
      </p:sp>
    </p:spTree>
    <p:extLst>
      <p:ext uri="{BB962C8B-B14F-4D97-AF65-F5344CB8AC3E}">
        <p14:creationId xmlns:p14="http://schemas.microsoft.com/office/powerpoint/2010/main" val="1087176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arge car car park from above">
            <a:extLst>
              <a:ext uri="{FF2B5EF4-FFF2-40B4-BE49-F238E27FC236}">
                <a16:creationId xmlns:a16="http://schemas.microsoft.com/office/drawing/2014/main" id="{B17A8D34-ECBA-1015-B6AF-EA913D3263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237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7C312B-B067-6E16-FBAB-E9107A8D8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Project Scope and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D11F06-8B2B-2217-2219-05B94AF71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sz="1100" dirty="0"/>
              <a:t>Scope: Development of a cross-platform application featuring real-time parking and EV charging spot availability, reservation, and payment system.</a:t>
            </a:r>
          </a:p>
          <a:p>
            <a:pPr marL="0" indent="0">
              <a:buNone/>
            </a:pPr>
            <a:r>
              <a:rPr lang="en-US" sz="1100" dirty="0"/>
              <a:t>Objectives:</a:t>
            </a:r>
          </a:p>
          <a:p>
            <a:pPr marL="0" indent="0">
              <a:buNone/>
            </a:pPr>
            <a:r>
              <a:rPr lang="en-US" sz="1100" dirty="0"/>
              <a:t>1. Provide Real-Time Parking Information</a:t>
            </a:r>
          </a:p>
          <a:p>
            <a:pPr marL="0" indent="0">
              <a:buNone/>
            </a:pPr>
            <a:r>
              <a:rPr lang="en-US" sz="1100" dirty="0"/>
              <a:t>2. Enable Reservation and Payment</a:t>
            </a:r>
          </a:p>
          <a:p>
            <a:pPr marL="0" indent="0">
              <a:buNone/>
            </a:pPr>
            <a:r>
              <a:rPr lang="en-US" sz="1100" dirty="0"/>
              <a:t>3. Promote Electric Vehicle (EV) Usage</a:t>
            </a:r>
          </a:p>
          <a:p>
            <a:pPr marL="0" indent="0">
              <a:buNone/>
            </a:pPr>
            <a:r>
              <a:rPr lang="en-US" sz="1100" dirty="0"/>
              <a:t>4. Reduce Parking Search Time</a:t>
            </a:r>
          </a:p>
          <a:p>
            <a:pPr marL="0" indent="0">
              <a:buNone/>
            </a:pPr>
            <a:r>
              <a:rPr lang="en-US" sz="1100" dirty="0"/>
              <a:t>5. Offer Subscription Levels</a:t>
            </a:r>
          </a:p>
          <a:p>
            <a:pPr marL="0" indent="0">
              <a:buNone/>
            </a:pPr>
            <a:r>
              <a:rPr lang="en-US" sz="1100" dirty="0"/>
              <a:t>6. Ensure Scalability</a:t>
            </a:r>
          </a:p>
          <a:p>
            <a:pPr marL="0" indent="0">
              <a:buNone/>
            </a:pPr>
            <a:r>
              <a:rPr lang="en-US" sz="1100" dirty="0"/>
              <a:t>7. Maintain Security</a:t>
            </a:r>
          </a:p>
          <a:p>
            <a:pPr marL="0" indent="0">
              <a:buNone/>
            </a:pPr>
            <a:r>
              <a:rPr lang="en-US" sz="1100" dirty="0"/>
              <a:t>8. Enhance Reliability</a:t>
            </a:r>
          </a:p>
          <a:p>
            <a:pPr marL="0" indent="0">
              <a:buNone/>
            </a:pPr>
            <a:r>
              <a:rPr lang="en-US" sz="1100" dirty="0"/>
              <a:t>9. Promote Eco-Friendly Urban Driving</a:t>
            </a:r>
          </a:p>
          <a:p>
            <a:pPr marL="0" indent="0">
              <a:buNone/>
            </a:pPr>
            <a:r>
              <a:rPr lang="en-US" sz="1100" dirty="0"/>
              <a:t>10. Foster User Engagement and Satisfaction</a:t>
            </a:r>
          </a:p>
        </p:txBody>
      </p:sp>
    </p:spTree>
    <p:extLst>
      <p:ext uri="{BB962C8B-B14F-4D97-AF65-F5344CB8AC3E}">
        <p14:creationId xmlns:p14="http://schemas.microsoft.com/office/powerpoint/2010/main" val="35032992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scrum process&#10;&#10;Description automatically generated">
            <a:extLst>
              <a:ext uri="{FF2B5EF4-FFF2-40B4-BE49-F238E27FC236}">
                <a16:creationId xmlns:a16="http://schemas.microsoft.com/office/drawing/2014/main" id="{DEE16A46-142D-D27A-4C58-4C36D9438B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B7AD46-7463-3444-19BD-FD0062EEE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216F7-9A27-AE5A-107B-BC4F7CA559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434201"/>
            <a:ext cx="3822189" cy="37427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The project will adopt the Agile development methodology, specifically utilizing the Scrum framework to allow for flexibility, rapid iteration, and continuous feedback throughout the development process.</a:t>
            </a:r>
          </a:p>
        </p:txBody>
      </p:sp>
    </p:spTree>
    <p:extLst>
      <p:ext uri="{BB962C8B-B14F-4D97-AF65-F5344CB8AC3E}">
        <p14:creationId xmlns:p14="http://schemas.microsoft.com/office/powerpoint/2010/main" val="2963176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57363FD-7E77-4145-9483-331A807A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6802" cy="6858000"/>
          </a:xfrm>
          <a:prstGeom prst="rect">
            <a:avLst/>
          </a:prstGeom>
          <a:gradFill flip="none" rotWithShape="1">
            <a:gsLst>
              <a:gs pos="28000">
                <a:schemeClr val="bg2">
                  <a:alpha val="84000"/>
                </a:schemeClr>
              </a:gs>
              <a:gs pos="74000">
                <a:schemeClr val="bg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8B423C-7239-30B6-45C7-C8AD999F8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Functional and Non-Functional Requirements</a:t>
            </a:r>
          </a:p>
        </p:txBody>
      </p:sp>
      <p:graphicFrame>
        <p:nvGraphicFramePr>
          <p:cNvPr id="5" name="Text Placeholder 2">
            <a:extLst>
              <a:ext uri="{FF2B5EF4-FFF2-40B4-BE49-F238E27FC236}">
                <a16:creationId xmlns:a16="http://schemas.microsoft.com/office/drawing/2014/main" id="{7AC53090-10C6-933E-E753-E1FDBBE17D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60101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5945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91DC6ABD-215C-4EA8-A483-CEF5B99AB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F39001-489A-FD70-8D81-1287EEC679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9609" y="679731"/>
            <a:ext cx="4171994" cy="3736540"/>
          </a:xfrm>
        </p:spPr>
        <p:txBody>
          <a:bodyPr>
            <a:normAutofit/>
          </a:bodyPr>
          <a:lstStyle/>
          <a:p>
            <a:pPr algn="l"/>
            <a:r>
              <a:rPr lang="en-US"/>
              <a:t>Use Case Diagram</a:t>
            </a:r>
            <a:endParaRPr lang="en-JO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416432" y="1"/>
            <a:ext cx="2446384" cy="5777808"/>
            <a:chOff x="329184" y="1"/>
            <a:chExt cx="524256" cy="5777808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1"/>
              <a:ext cx="524256" cy="553211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 42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86598" y="269324"/>
            <a:ext cx="6116779" cy="620877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user&#10;&#10;Description automatically generated">
            <a:extLst>
              <a:ext uri="{FF2B5EF4-FFF2-40B4-BE49-F238E27FC236}">
                <a16:creationId xmlns:a16="http://schemas.microsoft.com/office/drawing/2014/main" id="{4AFCFAC0-072C-A29D-4F9A-8F278051B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0572" y="758595"/>
            <a:ext cx="5608830" cy="523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048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D932D-6298-A067-D25F-D02C6A76E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2357" y="597205"/>
            <a:ext cx="4509236" cy="82350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Technologies and Tools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F3BE4E-2B56-7AAE-C5FC-EA2CA3D5D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4557" y="1387764"/>
            <a:ext cx="4492454" cy="241909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en-US" sz="1400" dirty="0"/>
              <a:t>Frontend: Flutter</a:t>
            </a:r>
          </a:p>
          <a:p>
            <a:pPr marL="0" indent="0">
              <a:buNone/>
            </a:pPr>
            <a:r>
              <a:rPr lang="en-US" sz="1400" dirty="0"/>
              <a:t>Backend: Node.js , MongoDB </a:t>
            </a:r>
          </a:p>
          <a:p>
            <a:pPr marL="0" indent="0">
              <a:buNone/>
            </a:pPr>
            <a:r>
              <a:rPr lang="en-US" sz="1400" dirty="0"/>
              <a:t>Payment Integration: 2CheckOut</a:t>
            </a:r>
          </a:p>
          <a:p>
            <a:pPr marL="0" indent="0">
              <a:buNone/>
            </a:pPr>
            <a:r>
              <a:rPr lang="en-US" sz="1400" dirty="0"/>
              <a:t>DevOps: GitHub</a:t>
            </a:r>
          </a:p>
          <a:p>
            <a:pPr marL="0" indent="0">
              <a:buNone/>
            </a:pPr>
            <a:r>
              <a:rPr lang="en-US" sz="1400" dirty="0"/>
              <a:t>Authentication: JWT, Rapid SMS API</a:t>
            </a:r>
          </a:p>
          <a:p>
            <a:pPr marL="0" indent="0">
              <a:buNone/>
            </a:pPr>
            <a:r>
              <a:rPr lang="en-US" sz="1400" dirty="0"/>
              <a:t>Development Tools: Postman, Jest</a:t>
            </a:r>
          </a:p>
          <a:p>
            <a:pPr marL="0" indent="0">
              <a:buNone/>
            </a:pPr>
            <a:r>
              <a:rPr lang="en-US" sz="1400" dirty="0"/>
              <a:t>Monitoring: MongoDB Atlas Monitoring, Railway Metrics and Logs</a:t>
            </a:r>
          </a:p>
          <a:p>
            <a:pPr marL="0" indent="0">
              <a:buNone/>
            </a:pPr>
            <a:r>
              <a:rPr lang="en-US" sz="1400" dirty="0"/>
              <a:t>Other Tools: Google Maps API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A45B268-BBDB-4EC6-A664-CED7BF60D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4207" y="361702"/>
            <a:ext cx="1691640" cy="1691640"/>
          </a:xfrm>
          <a:custGeom>
            <a:avLst/>
            <a:gdLst>
              <a:gd name="connsiteX0" fmla="*/ 845820 w 1691640"/>
              <a:gd name="connsiteY0" fmla="*/ 0 h 1691640"/>
              <a:gd name="connsiteX1" fmla="*/ 1691640 w 1691640"/>
              <a:gd name="connsiteY1" fmla="*/ 845820 h 1691640"/>
              <a:gd name="connsiteX2" fmla="*/ 845820 w 1691640"/>
              <a:gd name="connsiteY2" fmla="*/ 1691640 h 1691640"/>
              <a:gd name="connsiteX3" fmla="*/ 0 w 1691640"/>
              <a:gd name="connsiteY3" fmla="*/ 845820 h 1691640"/>
              <a:gd name="connsiteX4" fmla="*/ 845820 w 1691640"/>
              <a:gd name="connsiteY4" fmla="*/ 0 h 1691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1640" h="1691640">
                <a:moveTo>
                  <a:pt x="845820" y="0"/>
                </a:moveTo>
                <a:cubicBezTo>
                  <a:pt x="1312954" y="0"/>
                  <a:pt x="1691640" y="378686"/>
                  <a:pt x="1691640" y="845820"/>
                </a:cubicBezTo>
                <a:cubicBezTo>
                  <a:pt x="1691640" y="1312954"/>
                  <a:pt x="1312954" y="1691640"/>
                  <a:pt x="845820" y="1691640"/>
                </a:cubicBezTo>
                <a:cubicBezTo>
                  <a:pt x="378687" y="1691640"/>
                  <a:pt x="0" y="1312954"/>
                  <a:pt x="0" y="845820"/>
                </a:cubicBezTo>
                <a:cubicBezTo>
                  <a:pt x="0" y="378686"/>
                  <a:pt x="378687" y="0"/>
                  <a:pt x="84582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961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Picture 8" descr="A logo of a google map&#10;&#10;Description automatically generated">
            <a:extLst>
              <a:ext uri="{FF2B5EF4-FFF2-40B4-BE49-F238E27FC236}">
                <a16:creationId xmlns:a16="http://schemas.microsoft.com/office/drawing/2014/main" id="{2BBF6DF9-615E-42FF-BE64-D73AC74AF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506" y="732527"/>
            <a:ext cx="1048682" cy="944223"/>
          </a:xfrm>
          <a:prstGeom prst="rect">
            <a:avLst/>
          </a:prstGeom>
        </p:spPr>
      </p:pic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B78B55DD-3C55-4B94-9031-4F3723BD4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78624" y="2"/>
            <a:ext cx="3913376" cy="3281569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Picture 1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E4F87288-9192-4080-9E05-6FC660D13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9409" y="1051702"/>
            <a:ext cx="2754569" cy="785051"/>
          </a:xfrm>
          <a:prstGeom prst="rect">
            <a:avLst/>
          </a:pr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2D9BB05-ED63-4148-87AB-82720ACC33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18614" y="4769536"/>
            <a:ext cx="3950208" cy="2088462"/>
          </a:xfrm>
          <a:custGeom>
            <a:avLst/>
            <a:gdLst>
              <a:gd name="connsiteX0" fmla="*/ 1975104 w 3950208"/>
              <a:gd name="connsiteY0" fmla="*/ 0 h 2088462"/>
              <a:gd name="connsiteX1" fmla="*/ 3950208 w 3950208"/>
              <a:gd name="connsiteY1" fmla="*/ 1975104 h 2088462"/>
              <a:gd name="connsiteX2" fmla="*/ 3944484 w 3950208"/>
              <a:gd name="connsiteY2" fmla="*/ 2088462 h 2088462"/>
              <a:gd name="connsiteX3" fmla="*/ 5724 w 3950208"/>
              <a:gd name="connsiteY3" fmla="*/ 2088462 h 2088462"/>
              <a:gd name="connsiteX4" fmla="*/ 0 w 3950208"/>
              <a:gd name="connsiteY4" fmla="*/ 1975104 h 2088462"/>
              <a:gd name="connsiteX5" fmla="*/ 1975104 w 3950208"/>
              <a:gd name="connsiteY5" fmla="*/ 0 h 208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3162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B00B48C-8AA7-4128-AD60-76349F0CEC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86020" y="2715337"/>
            <a:ext cx="2743200" cy="2743200"/>
          </a:xfrm>
          <a:custGeom>
            <a:avLst/>
            <a:gdLst>
              <a:gd name="connsiteX0" fmla="*/ 1371600 w 2743200"/>
              <a:gd name="connsiteY0" fmla="*/ 0 h 2743200"/>
              <a:gd name="connsiteX1" fmla="*/ 2743200 w 2743200"/>
              <a:gd name="connsiteY1" fmla="*/ 1371600 h 2743200"/>
              <a:gd name="connsiteX2" fmla="*/ 1371600 w 2743200"/>
              <a:gd name="connsiteY2" fmla="*/ 2743200 h 2743200"/>
              <a:gd name="connsiteX3" fmla="*/ 0 w 2743200"/>
              <a:gd name="connsiteY3" fmla="*/ 1371600 h 2743200"/>
              <a:gd name="connsiteX4" fmla="*/ 1371600 w 2743200"/>
              <a:gd name="connsiteY4" fmla="*/ 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3200" h="2743200">
                <a:moveTo>
                  <a:pt x="1371600" y="0"/>
                </a:moveTo>
                <a:cubicBezTo>
                  <a:pt x="2129114" y="0"/>
                  <a:pt x="2743200" y="614087"/>
                  <a:pt x="2743200" y="1371600"/>
                </a:cubicBezTo>
                <a:cubicBezTo>
                  <a:pt x="2743200" y="2129114"/>
                  <a:pt x="2129114" y="2743200"/>
                  <a:pt x="1371600" y="2743200"/>
                </a:cubicBezTo>
                <a:cubicBezTo>
                  <a:pt x="614087" y="2743200"/>
                  <a:pt x="0" y="2129114"/>
                  <a:pt x="0" y="1371600"/>
                </a:cubicBezTo>
                <a:cubicBezTo>
                  <a:pt x="0" y="614087"/>
                  <a:pt x="614087" y="0"/>
                  <a:pt x="13716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1428" y="2550745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A group of logos on a black background&#10;&#10;Description automatically generated">
            <a:extLst>
              <a:ext uri="{FF2B5EF4-FFF2-40B4-BE49-F238E27FC236}">
                <a16:creationId xmlns:a16="http://schemas.microsoft.com/office/drawing/2014/main" id="{4746977A-595F-A422-720E-784828BEC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806" y="3510095"/>
            <a:ext cx="1885522" cy="1153683"/>
          </a:xfrm>
          <a:prstGeom prst="rect">
            <a:avLst/>
          </a:prstGeom>
        </p:spPr>
      </p:pic>
      <p:pic>
        <p:nvPicPr>
          <p:cNvPr id="11" name="Picture 10" descr="A black background with blue letters&#10;&#10;Description automatically generated">
            <a:extLst>
              <a:ext uri="{FF2B5EF4-FFF2-40B4-BE49-F238E27FC236}">
                <a16:creationId xmlns:a16="http://schemas.microsoft.com/office/drawing/2014/main" id="{D2AE57CB-441C-E68F-1160-67A0E39331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0841" y="5708313"/>
            <a:ext cx="2210937" cy="596952"/>
          </a:xfrm>
          <a:prstGeom prst="rect">
            <a:avLst/>
          </a:prstGeom>
        </p:spPr>
      </p:pic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760511E-86BF-4340-9949-CECB774FAC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blue and green text on a black background&#10;&#10;Description automatically generated">
            <a:extLst>
              <a:ext uri="{FF2B5EF4-FFF2-40B4-BE49-F238E27FC236}">
                <a16:creationId xmlns:a16="http://schemas.microsoft.com/office/drawing/2014/main" id="{A148AB34-54A0-034E-BA4D-8F428243BA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89910" y="5206488"/>
            <a:ext cx="2110556" cy="88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0193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117AB3D3-3C9C-4DED-809A-78734805B8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28A140-FA13-C453-FCF3-30A284C36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System Architecture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627D3B-9DA3-FE02-6A03-486A6462A2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3661" y="2599509"/>
            <a:ext cx="4530898" cy="36394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The architecture is composed of three primary layers—Presentation Layer, Application Layer (inclusive of Business Logic), and Data Layer.</a:t>
            </a:r>
          </a:p>
        </p:txBody>
      </p:sp>
      <p:pic>
        <p:nvPicPr>
          <p:cNvPr id="5" name="Picture 4" descr="A diagram of a software company&#10;&#10;Description automatically generated">
            <a:extLst>
              <a:ext uri="{FF2B5EF4-FFF2-40B4-BE49-F238E27FC236}">
                <a16:creationId xmlns:a16="http://schemas.microsoft.com/office/drawing/2014/main" id="{8B4CC0C2-76F0-596C-A45A-BF812A6A90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23" r="2" b="2343"/>
          <a:stretch/>
        </p:blipFill>
        <p:spPr>
          <a:xfrm>
            <a:off x="5911532" y="2484255"/>
            <a:ext cx="5150277" cy="371424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7092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368</Words>
  <Application>Microsoft Macintosh PowerPoint</Application>
  <PresentationFormat>Widescreen</PresentationFormat>
  <Paragraphs>64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Aptos Display</vt:lpstr>
      <vt:lpstr>Arial</vt:lpstr>
      <vt:lpstr>Calibri</vt:lpstr>
      <vt:lpstr>Office Theme</vt:lpstr>
      <vt:lpstr>ParkEase</vt:lpstr>
      <vt:lpstr>Welcome to ParkEase</vt:lpstr>
      <vt:lpstr>Problem Statement</vt:lpstr>
      <vt:lpstr>Project Scope and Objectives</vt:lpstr>
      <vt:lpstr>Methodology</vt:lpstr>
      <vt:lpstr>Functional and Non-Functional Requirements</vt:lpstr>
      <vt:lpstr>Use Case Diagram</vt:lpstr>
      <vt:lpstr>Technologies and Tools</vt:lpstr>
      <vt:lpstr>System Architecture</vt:lpstr>
      <vt:lpstr>Screens of the App</vt:lpstr>
      <vt:lpstr>Limitations and Challenges</vt:lpstr>
      <vt:lpstr>Conclusion and Future Work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انس السيد</dc:creator>
  <cp:lastModifiedBy>انس السيد</cp:lastModifiedBy>
  <cp:revision>24</cp:revision>
  <dcterms:created xsi:type="dcterms:W3CDTF">2024-05-28T18:01:00Z</dcterms:created>
  <dcterms:modified xsi:type="dcterms:W3CDTF">2024-06-03T07:46:47Z</dcterms:modified>
</cp:coreProperties>
</file>